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6858000" cy="9906000" type="A4"/>
  <p:notesSz cx="7285038" cy="104171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30" d="100"/>
          <a:sy n="130" d="100"/>
        </p:scale>
        <p:origin x="630" y="-4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B89D8-AC16-400B-9FBB-68FE489DADAA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44E6C76-3F34-4784-9CB8-A84C51F3A30E}">
      <dgm:prSet phldrT="[ข้อความ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mtClean="0"/>
            <a:t>รูปเยี่ยมบ้าน</a:t>
          </a:r>
          <a:endParaRPr lang="th-TH" dirty="0"/>
        </a:p>
      </dgm:t>
    </dgm:pt>
    <dgm:pt modelId="{734E88D5-4A00-4A03-85FE-2932CAE27352}" type="parTrans" cxnId="{218C013C-B51A-42F2-82B9-A050C7CCBAD1}">
      <dgm:prSet/>
      <dgm:spPr/>
      <dgm:t>
        <a:bodyPr/>
        <a:lstStyle/>
        <a:p>
          <a:endParaRPr lang="th-TH"/>
        </a:p>
      </dgm:t>
    </dgm:pt>
    <dgm:pt modelId="{C26D3603-92B5-4416-865A-EACD93168E25}" type="sibTrans" cxnId="{218C013C-B51A-42F2-82B9-A050C7CCBAD1}">
      <dgm:prSet/>
      <dgm:spPr/>
      <dgm:t>
        <a:bodyPr/>
        <a:lstStyle/>
        <a:p>
          <a:endParaRPr lang="th-TH"/>
        </a:p>
      </dgm:t>
    </dgm:pt>
    <dgm:pt modelId="{FE3D523A-7264-4104-9832-6DEF81D476CB}">
      <dgm:prSet phldrT="[ข้อความ]"/>
      <dgm:spPr/>
      <dgm:t>
        <a:bodyPr/>
        <a:lstStyle/>
        <a:p>
          <a:r>
            <a:rPr lang="th-TH" smtClean="0"/>
            <a:t>รูปครู</a:t>
          </a:r>
        </a:p>
        <a:p>
          <a:r>
            <a:rPr lang="th-TH" smtClean="0"/>
            <a:t>ที่ปรึกษา2</a:t>
          </a:r>
          <a:endParaRPr lang="th-TH" dirty="0"/>
        </a:p>
      </dgm:t>
    </dgm:pt>
    <dgm:pt modelId="{DE12D6F6-8391-4650-83AC-F50CB1DA6C0B}" type="parTrans" cxnId="{AD98753B-7291-4D6F-8EE5-80B65010CDD3}">
      <dgm:prSet/>
      <dgm:spPr/>
      <dgm:t>
        <a:bodyPr/>
        <a:lstStyle/>
        <a:p>
          <a:endParaRPr lang="th-TH"/>
        </a:p>
      </dgm:t>
    </dgm:pt>
    <dgm:pt modelId="{954995C1-E3C8-47D6-BD0C-8C1C83A70FAD}" type="sibTrans" cxnId="{AD98753B-7291-4D6F-8EE5-80B65010CDD3}">
      <dgm:prSet/>
      <dgm:spPr/>
      <dgm:t>
        <a:bodyPr/>
        <a:lstStyle/>
        <a:p>
          <a:endParaRPr lang="th-TH"/>
        </a:p>
      </dgm:t>
    </dgm:pt>
    <dgm:pt modelId="{D3BF8552-334F-4096-A2FC-B2339BE7C354}">
      <dgm:prSet phldrT="[ข้อความ]"/>
      <dgm:spPr/>
      <dgm:t>
        <a:bodyPr/>
        <a:lstStyle/>
        <a:p>
          <a:r>
            <a:rPr lang="th-TH" smtClean="0"/>
            <a:t>รูปครู</a:t>
          </a:r>
        </a:p>
        <a:p>
          <a:r>
            <a:rPr lang="th-TH" smtClean="0"/>
            <a:t>ที่ปรึกษา1</a:t>
          </a:r>
          <a:endParaRPr lang="th-TH" dirty="0"/>
        </a:p>
      </dgm:t>
    </dgm:pt>
    <dgm:pt modelId="{900928B5-5458-4C33-B17A-92327E5B9FEC}" type="parTrans" cxnId="{3AA5D4FA-2712-43DC-A4C3-4A39A192AE8C}">
      <dgm:prSet/>
      <dgm:spPr/>
      <dgm:t>
        <a:bodyPr/>
        <a:lstStyle/>
        <a:p>
          <a:endParaRPr lang="th-TH"/>
        </a:p>
      </dgm:t>
    </dgm:pt>
    <dgm:pt modelId="{F69B424F-D8FA-4F42-B46E-E84C933DF0EB}" type="sibTrans" cxnId="{3AA5D4FA-2712-43DC-A4C3-4A39A192AE8C}">
      <dgm:prSet/>
      <dgm:spPr/>
      <dgm:t>
        <a:bodyPr/>
        <a:lstStyle/>
        <a:p>
          <a:endParaRPr lang="th-TH"/>
        </a:p>
      </dgm:t>
    </dgm:pt>
    <dgm:pt modelId="{34A75D90-D7FE-447B-A1D2-E0C0C96143CE}" type="pres">
      <dgm:prSet presAssocID="{FD3B89D8-AC16-400B-9FBB-68FE489DADA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h-TH"/>
        </a:p>
      </dgm:t>
    </dgm:pt>
    <dgm:pt modelId="{62F36FCC-8347-49A5-A1D6-97FC8BB5D5BD}" type="pres">
      <dgm:prSet presAssocID="{F44E6C76-3F34-4784-9CB8-A84C51F3A30E}" presName="text1" presStyleCnt="0"/>
      <dgm:spPr/>
      <dgm:t>
        <a:bodyPr/>
        <a:lstStyle/>
        <a:p>
          <a:endParaRPr lang="th-TH"/>
        </a:p>
      </dgm:t>
    </dgm:pt>
    <dgm:pt modelId="{6336E222-DB40-406A-871E-7434043390AD}" type="pres">
      <dgm:prSet presAssocID="{F44E6C76-3F34-4784-9CB8-A84C51F3A30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4AF59A-58D2-4204-9C34-1230B20B8F99}" type="pres">
      <dgm:prSet presAssocID="{F44E6C76-3F34-4784-9CB8-A84C51F3A30E}" presName="textaccent1" presStyleCnt="0"/>
      <dgm:spPr/>
      <dgm:t>
        <a:bodyPr/>
        <a:lstStyle/>
        <a:p>
          <a:endParaRPr lang="th-TH"/>
        </a:p>
      </dgm:t>
    </dgm:pt>
    <dgm:pt modelId="{29066B39-D1AF-48B4-8AF9-2FD18B4A5429}" type="pres">
      <dgm:prSet presAssocID="{F44E6C76-3F34-4784-9CB8-A84C51F3A30E}" presName="accentRepeatNode" presStyleLbl="solidAlignAcc1" presStyleIdx="0" presStyleCnt="6" custLinFactX="400000" custLinFactNeighborX="443465" custLinFactNeighborY="41144"/>
      <dgm:spPr/>
      <dgm:t>
        <a:bodyPr/>
        <a:lstStyle/>
        <a:p>
          <a:endParaRPr lang="th-TH"/>
        </a:p>
      </dgm:t>
    </dgm:pt>
    <dgm:pt modelId="{2B152B92-432C-4545-8A13-C84E7F4E872E}" type="pres">
      <dgm:prSet presAssocID="{C26D3603-92B5-4416-865A-EACD93168E25}" presName="image1" presStyleCnt="0"/>
      <dgm:spPr/>
      <dgm:t>
        <a:bodyPr/>
        <a:lstStyle/>
        <a:p>
          <a:endParaRPr lang="th-TH"/>
        </a:p>
      </dgm:t>
    </dgm:pt>
    <dgm:pt modelId="{B24BB1ED-C61A-4E36-BA19-83DD89DCADF4}" type="pres">
      <dgm:prSet presAssocID="{C26D3603-92B5-4416-865A-EACD93168E25}" presName="imageRepeatNode" presStyleLbl="alignAcc1" presStyleIdx="0" presStyleCnt="3"/>
      <dgm:spPr/>
      <dgm:t>
        <a:bodyPr/>
        <a:lstStyle/>
        <a:p>
          <a:endParaRPr lang="th-TH"/>
        </a:p>
      </dgm:t>
    </dgm:pt>
    <dgm:pt modelId="{AE378FAF-6FBD-476F-95E8-6E20AD5F5940}" type="pres">
      <dgm:prSet presAssocID="{C26D3603-92B5-4416-865A-EACD93168E25}" presName="imageaccent1" presStyleCnt="0"/>
      <dgm:spPr/>
      <dgm:t>
        <a:bodyPr/>
        <a:lstStyle/>
        <a:p>
          <a:endParaRPr lang="th-TH"/>
        </a:p>
      </dgm:t>
    </dgm:pt>
    <dgm:pt modelId="{513CB4A5-1C08-4985-80EC-B91865C8CF45}" type="pres">
      <dgm:prSet presAssocID="{C26D3603-92B5-4416-865A-EACD93168E25}" presName="accentRepeatNode" presStyleLbl="solidAlignAcc1" presStyleIdx="1" presStyleCnt="6" custLinFactY="64577" custLinFactNeighborX="17730" custLinFactNeighborY="100000"/>
      <dgm:spPr/>
      <dgm:t>
        <a:bodyPr/>
        <a:lstStyle/>
        <a:p>
          <a:endParaRPr lang="th-TH"/>
        </a:p>
      </dgm:t>
    </dgm:pt>
    <dgm:pt modelId="{2E6E9CB7-4B7D-44B3-AACC-D26A697CD302}" type="pres">
      <dgm:prSet presAssocID="{FE3D523A-7264-4104-9832-6DEF81D476CB}" presName="text2" presStyleCnt="0"/>
      <dgm:spPr/>
      <dgm:t>
        <a:bodyPr/>
        <a:lstStyle/>
        <a:p>
          <a:endParaRPr lang="th-TH"/>
        </a:p>
      </dgm:t>
    </dgm:pt>
    <dgm:pt modelId="{65915E46-942A-4271-BB56-27170EB9D786}" type="pres">
      <dgm:prSet presAssocID="{FE3D523A-7264-4104-9832-6DEF81D476CB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60AB5B-539B-4A18-BD62-5290CE9A25A2}" type="pres">
      <dgm:prSet presAssocID="{FE3D523A-7264-4104-9832-6DEF81D476CB}" presName="textaccent2" presStyleCnt="0"/>
      <dgm:spPr/>
      <dgm:t>
        <a:bodyPr/>
        <a:lstStyle/>
        <a:p>
          <a:endParaRPr lang="th-TH"/>
        </a:p>
      </dgm:t>
    </dgm:pt>
    <dgm:pt modelId="{8F2693E5-D697-4396-A38A-B09305EFCD89}" type="pres">
      <dgm:prSet presAssocID="{FE3D523A-7264-4104-9832-6DEF81D476CB}" presName="accentRepeatNode" presStyleLbl="solidAlignAcc1" presStyleIdx="2" presStyleCnt="6" custLinFactY="58699" custLinFactNeighborX="20263" custLinFactNeighborY="100000"/>
      <dgm:spPr/>
      <dgm:t>
        <a:bodyPr/>
        <a:lstStyle/>
        <a:p>
          <a:endParaRPr lang="th-TH"/>
        </a:p>
      </dgm:t>
    </dgm:pt>
    <dgm:pt modelId="{B33BE83E-58D6-496D-BC6E-39EFFB0C1FDD}" type="pres">
      <dgm:prSet presAssocID="{954995C1-E3C8-47D6-BD0C-8C1C83A70FAD}" presName="image2" presStyleCnt="0"/>
      <dgm:spPr/>
      <dgm:t>
        <a:bodyPr/>
        <a:lstStyle/>
        <a:p>
          <a:endParaRPr lang="th-TH"/>
        </a:p>
      </dgm:t>
    </dgm:pt>
    <dgm:pt modelId="{CE70B0B5-BA77-43C2-A6B7-5CE7A991BA1A}" type="pres">
      <dgm:prSet presAssocID="{954995C1-E3C8-47D6-BD0C-8C1C83A70FAD}" presName="imageRepeatNode" presStyleLbl="alignAcc1" presStyleIdx="1" presStyleCnt="3"/>
      <dgm:spPr/>
      <dgm:t>
        <a:bodyPr/>
        <a:lstStyle/>
        <a:p>
          <a:endParaRPr lang="th-TH"/>
        </a:p>
      </dgm:t>
    </dgm:pt>
    <dgm:pt modelId="{50BE53DC-06DC-4CBF-B442-F5ABE3DAF99A}" type="pres">
      <dgm:prSet presAssocID="{954995C1-E3C8-47D6-BD0C-8C1C83A70FAD}" presName="imageaccent2" presStyleCnt="0"/>
      <dgm:spPr/>
      <dgm:t>
        <a:bodyPr/>
        <a:lstStyle/>
        <a:p>
          <a:endParaRPr lang="th-TH"/>
        </a:p>
      </dgm:t>
    </dgm:pt>
    <dgm:pt modelId="{840BF193-63A0-4845-BC52-A29709953FF6}" type="pres">
      <dgm:prSet presAssocID="{954995C1-E3C8-47D6-BD0C-8C1C83A70FAD}" presName="accentRepeatNode" presStyleLbl="solidAlignAcc1" presStyleIdx="3" presStyleCnt="6" custLinFactX="21581" custLinFactY="-217240" custLinFactNeighborX="100000" custLinFactNeighborY="-300000"/>
      <dgm:spPr/>
      <dgm:t>
        <a:bodyPr/>
        <a:lstStyle/>
        <a:p>
          <a:endParaRPr lang="th-TH"/>
        </a:p>
      </dgm:t>
    </dgm:pt>
    <dgm:pt modelId="{62EFF36E-5808-415D-B9B3-6F4F8FF37005}" type="pres">
      <dgm:prSet presAssocID="{D3BF8552-334F-4096-A2FC-B2339BE7C354}" presName="text3" presStyleCnt="0"/>
      <dgm:spPr/>
      <dgm:t>
        <a:bodyPr/>
        <a:lstStyle/>
        <a:p>
          <a:endParaRPr lang="th-TH"/>
        </a:p>
      </dgm:t>
    </dgm:pt>
    <dgm:pt modelId="{291C1054-2969-4037-85AA-67FCA7511173}" type="pres">
      <dgm:prSet presAssocID="{D3BF8552-334F-4096-A2FC-B2339BE7C35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AB1D582-DB91-45C0-9369-904852C56DF3}" type="pres">
      <dgm:prSet presAssocID="{D3BF8552-334F-4096-A2FC-B2339BE7C354}" presName="textaccent3" presStyleCnt="0"/>
      <dgm:spPr/>
      <dgm:t>
        <a:bodyPr/>
        <a:lstStyle/>
        <a:p>
          <a:endParaRPr lang="th-TH"/>
        </a:p>
      </dgm:t>
    </dgm:pt>
    <dgm:pt modelId="{6BE8BF8E-7929-4544-8257-A0B1AF9ECE13}" type="pres">
      <dgm:prSet presAssocID="{D3BF8552-334F-4096-A2FC-B2339BE7C354}" presName="accentRepeatNode" presStyleLbl="solidAlignAcc1" presStyleIdx="4" presStyleCnt="6" custLinFactX="-306687" custLinFactY="105642" custLinFactNeighborX="-400000" custLinFactNeighborY="200000"/>
      <dgm:spPr/>
      <dgm:t>
        <a:bodyPr/>
        <a:lstStyle/>
        <a:p>
          <a:endParaRPr lang="th-TH"/>
        </a:p>
      </dgm:t>
    </dgm:pt>
    <dgm:pt modelId="{6B8EBE22-4C06-4BDD-BD83-18EFEED3C6AC}" type="pres">
      <dgm:prSet presAssocID="{F69B424F-D8FA-4F42-B46E-E84C933DF0EB}" presName="image3" presStyleCnt="0"/>
      <dgm:spPr/>
      <dgm:t>
        <a:bodyPr/>
        <a:lstStyle/>
        <a:p>
          <a:endParaRPr lang="th-TH"/>
        </a:p>
      </dgm:t>
    </dgm:pt>
    <dgm:pt modelId="{97C7497C-E741-4557-9CBA-B81D84CEDDC7}" type="pres">
      <dgm:prSet presAssocID="{F69B424F-D8FA-4F42-B46E-E84C933DF0EB}" presName="imageRepeatNode" presStyleLbl="alignAcc1" presStyleIdx="2" presStyleCnt="3"/>
      <dgm:spPr/>
      <dgm:t>
        <a:bodyPr/>
        <a:lstStyle/>
        <a:p>
          <a:endParaRPr lang="th-TH"/>
        </a:p>
      </dgm:t>
    </dgm:pt>
    <dgm:pt modelId="{C9373158-52F6-40BE-BA3F-CC35B797DE17}" type="pres">
      <dgm:prSet presAssocID="{F69B424F-D8FA-4F42-B46E-E84C933DF0EB}" presName="imageaccent3" presStyleCnt="0"/>
      <dgm:spPr/>
      <dgm:t>
        <a:bodyPr/>
        <a:lstStyle/>
        <a:p>
          <a:endParaRPr lang="th-TH"/>
        </a:p>
      </dgm:t>
    </dgm:pt>
    <dgm:pt modelId="{F6978024-7BC7-4D0B-913E-F35F45EF0DF4}" type="pres">
      <dgm:prSet presAssocID="{F69B424F-D8FA-4F42-B46E-E84C933DF0EB}" presName="accentRepeatNode" presStyleLbl="solidAlignAcc1" presStyleIdx="5" presStyleCnt="6" custLinFactX="-39311" custLinFactNeighborX="-100000" custLinFactNeighborY="-52899"/>
      <dgm:spPr/>
      <dgm:t>
        <a:bodyPr/>
        <a:lstStyle/>
        <a:p>
          <a:endParaRPr lang="th-TH"/>
        </a:p>
      </dgm:t>
    </dgm:pt>
  </dgm:ptLst>
  <dgm:cxnLst>
    <dgm:cxn modelId="{4C6CB16B-F931-4088-8BD8-4CF4614AB14D}" type="presOf" srcId="{FD3B89D8-AC16-400B-9FBB-68FE489DADAA}" destId="{34A75D90-D7FE-447B-A1D2-E0C0C96143CE}" srcOrd="0" destOrd="0" presId="urn:microsoft.com/office/officeart/2008/layout/HexagonCluster"/>
    <dgm:cxn modelId="{218C013C-B51A-42F2-82B9-A050C7CCBAD1}" srcId="{FD3B89D8-AC16-400B-9FBB-68FE489DADAA}" destId="{F44E6C76-3F34-4784-9CB8-A84C51F3A30E}" srcOrd="0" destOrd="0" parTransId="{734E88D5-4A00-4A03-85FE-2932CAE27352}" sibTransId="{C26D3603-92B5-4416-865A-EACD93168E25}"/>
    <dgm:cxn modelId="{09769A5F-5EE8-43A8-ABC1-57D132675EBF}" type="presOf" srcId="{954995C1-E3C8-47D6-BD0C-8C1C83A70FAD}" destId="{CE70B0B5-BA77-43C2-A6B7-5CE7A991BA1A}" srcOrd="0" destOrd="0" presId="urn:microsoft.com/office/officeart/2008/layout/HexagonCluster"/>
    <dgm:cxn modelId="{711C5476-6193-484C-9BC8-4B53B855727E}" type="presOf" srcId="{F44E6C76-3F34-4784-9CB8-A84C51F3A30E}" destId="{6336E222-DB40-406A-871E-7434043390AD}" srcOrd="0" destOrd="0" presId="urn:microsoft.com/office/officeart/2008/layout/HexagonCluster"/>
    <dgm:cxn modelId="{BAC99811-9167-498D-BD08-3596D98D98BA}" type="presOf" srcId="{F69B424F-D8FA-4F42-B46E-E84C933DF0EB}" destId="{97C7497C-E741-4557-9CBA-B81D84CEDDC7}" srcOrd="0" destOrd="0" presId="urn:microsoft.com/office/officeart/2008/layout/HexagonCluster"/>
    <dgm:cxn modelId="{3AA5D4FA-2712-43DC-A4C3-4A39A192AE8C}" srcId="{FD3B89D8-AC16-400B-9FBB-68FE489DADAA}" destId="{D3BF8552-334F-4096-A2FC-B2339BE7C354}" srcOrd="2" destOrd="0" parTransId="{900928B5-5458-4C33-B17A-92327E5B9FEC}" sibTransId="{F69B424F-D8FA-4F42-B46E-E84C933DF0EB}"/>
    <dgm:cxn modelId="{DE9BF80C-DED6-4530-8813-20FBB0D5ACCF}" type="presOf" srcId="{D3BF8552-334F-4096-A2FC-B2339BE7C354}" destId="{291C1054-2969-4037-85AA-67FCA7511173}" srcOrd="0" destOrd="0" presId="urn:microsoft.com/office/officeart/2008/layout/HexagonCluster"/>
    <dgm:cxn modelId="{AD98753B-7291-4D6F-8EE5-80B65010CDD3}" srcId="{FD3B89D8-AC16-400B-9FBB-68FE489DADAA}" destId="{FE3D523A-7264-4104-9832-6DEF81D476CB}" srcOrd="1" destOrd="0" parTransId="{DE12D6F6-8391-4650-83AC-F50CB1DA6C0B}" sibTransId="{954995C1-E3C8-47D6-BD0C-8C1C83A70FAD}"/>
    <dgm:cxn modelId="{BA00976F-8DDB-4CF4-A6C4-7F52737A5814}" type="presOf" srcId="{C26D3603-92B5-4416-865A-EACD93168E25}" destId="{B24BB1ED-C61A-4E36-BA19-83DD89DCADF4}" srcOrd="0" destOrd="0" presId="urn:microsoft.com/office/officeart/2008/layout/HexagonCluster"/>
    <dgm:cxn modelId="{4D56A932-5A97-4233-BA50-FE150F867BC1}" type="presOf" srcId="{FE3D523A-7264-4104-9832-6DEF81D476CB}" destId="{65915E46-942A-4271-BB56-27170EB9D786}" srcOrd="0" destOrd="0" presId="urn:microsoft.com/office/officeart/2008/layout/HexagonCluster"/>
    <dgm:cxn modelId="{F6388430-A4BC-43C4-B444-01F7E00292EA}" type="presParOf" srcId="{34A75D90-D7FE-447B-A1D2-E0C0C96143CE}" destId="{62F36FCC-8347-49A5-A1D6-97FC8BB5D5BD}" srcOrd="0" destOrd="0" presId="urn:microsoft.com/office/officeart/2008/layout/HexagonCluster"/>
    <dgm:cxn modelId="{E7E4C58E-13D7-4753-B0B2-ED96C4441618}" type="presParOf" srcId="{62F36FCC-8347-49A5-A1D6-97FC8BB5D5BD}" destId="{6336E222-DB40-406A-871E-7434043390AD}" srcOrd="0" destOrd="0" presId="urn:microsoft.com/office/officeart/2008/layout/HexagonCluster"/>
    <dgm:cxn modelId="{C8E9D52C-F787-4BC6-9BA8-2357B3D9D9E6}" type="presParOf" srcId="{34A75D90-D7FE-447B-A1D2-E0C0C96143CE}" destId="{5A4AF59A-58D2-4204-9C34-1230B20B8F99}" srcOrd="1" destOrd="0" presId="urn:microsoft.com/office/officeart/2008/layout/HexagonCluster"/>
    <dgm:cxn modelId="{B49340FF-53E4-4D3E-AEDB-93034F89A385}" type="presParOf" srcId="{5A4AF59A-58D2-4204-9C34-1230B20B8F99}" destId="{29066B39-D1AF-48B4-8AF9-2FD18B4A5429}" srcOrd="0" destOrd="0" presId="urn:microsoft.com/office/officeart/2008/layout/HexagonCluster"/>
    <dgm:cxn modelId="{A9EA7BE5-D87A-42B7-B4DF-CBF6386B3A2A}" type="presParOf" srcId="{34A75D90-D7FE-447B-A1D2-E0C0C96143CE}" destId="{2B152B92-432C-4545-8A13-C84E7F4E872E}" srcOrd="2" destOrd="0" presId="urn:microsoft.com/office/officeart/2008/layout/HexagonCluster"/>
    <dgm:cxn modelId="{28500CEF-11CA-4137-A132-074978B2FDA2}" type="presParOf" srcId="{2B152B92-432C-4545-8A13-C84E7F4E872E}" destId="{B24BB1ED-C61A-4E36-BA19-83DD89DCADF4}" srcOrd="0" destOrd="0" presId="urn:microsoft.com/office/officeart/2008/layout/HexagonCluster"/>
    <dgm:cxn modelId="{12B8F954-C278-4EE7-BD97-B7761DF345D3}" type="presParOf" srcId="{34A75D90-D7FE-447B-A1D2-E0C0C96143CE}" destId="{AE378FAF-6FBD-476F-95E8-6E20AD5F5940}" srcOrd="3" destOrd="0" presId="urn:microsoft.com/office/officeart/2008/layout/HexagonCluster"/>
    <dgm:cxn modelId="{10B5E4D4-E3B2-461A-AC54-60CA77C04C04}" type="presParOf" srcId="{AE378FAF-6FBD-476F-95E8-6E20AD5F5940}" destId="{513CB4A5-1C08-4985-80EC-B91865C8CF45}" srcOrd="0" destOrd="0" presId="urn:microsoft.com/office/officeart/2008/layout/HexagonCluster"/>
    <dgm:cxn modelId="{6687ABB1-253A-48F0-BEB2-C1AA65C6B4D3}" type="presParOf" srcId="{34A75D90-D7FE-447B-A1D2-E0C0C96143CE}" destId="{2E6E9CB7-4B7D-44B3-AACC-D26A697CD302}" srcOrd="4" destOrd="0" presId="urn:microsoft.com/office/officeart/2008/layout/HexagonCluster"/>
    <dgm:cxn modelId="{B2F389D9-E724-4126-8C19-40DAB8E323BF}" type="presParOf" srcId="{2E6E9CB7-4B7D-44B3-AACC-D26A697CD302}" destId="{65915E46-942A-4271-BB56-27170EB9D786}" srcOrd="0" destOrd="0" presId="urn:microsoft.com/office/officeart/2008/layout/HexagonCluster"/>
    <dgm:cxn modelId="{1543FC4C-10CE-4109-B6CD-3C3A4CC0D2EF}" type="presParOf" srcId="{34A75D90-D7FE-447B-A1D2-E0C0C96143CE}" destId="{FE60AB5B-539B-4A18-BD62-5290CE9A25A2}" srcOrd="5" destOrd="0" presId="urn:microsoft.com/office/officeart/2008/layout/HexagonCluster"/>
    <dgm:cxn modelId="{C7CF9837-B96F-4FA0-A8D7-9F482A2AA406}" type="presParOf" srcId="{FE60AB5B-539B-4A18-BD62-5290CE9A25A2}" destId="{8F2693E5-D697-4396-A38A-B09305EFCD89}" srcOrd="0" destOrd="0" presId="urn:microsoft.com/office/officeart/2008/layout/HexagonCluster"/>
    <dgm:cxn modelId="{905F3BD8-6C93-46B7-9285-B980C447E58C}" type="presParOf" srcId="{34A75D90-D7FE-447B-A1D2-E0C0C96143CE}" destId="{B33BE83E-58D6-496D-BC6E-39EFFB0C1FDD}" srcOrd="6" destOrd="0" presId="urn:microsoft.com/office/officeart/2008/layout/HexagonCluster"/>
    <dgm:cxn modelId="{30F4EAD0-A8C6-4D69-99B8-7D6551A20FDD}" type="presParOf" srcId="{B33BE83E-58D6-496D-BC6E-39EFFB0C1FDD}" destId="{CE70B0B5-BA77-43C2-A6B7-5CE7A991BA1A}" srcOrd="0" destOrd="0" presId="urn:microsoft.com/office/officeart/2008/layout/HexagonCluster"/>
    <dgm:cxn modelId="{2FF5588B-A2F1-46AC-8D47-64C134A8D1B6}" type="presParOf" srcId="{34A75D90-D7FE-447B-A1D2-E0C0C96143CE}" destId="{50BE53DC-06DC-4CBF-B442-F5ABE3DAF99A}" srcOrd="7" destOrd="0" presId="urn:microsoft.com/office/officeart/2008/layout/HexagonCluster"/>
    <dgm:cxn modelId="{F3F4762E-7F54-4803-A61A-F0AE22A0016F}" type="presParOf" srcId="{50BE53DC-06DC-4CBF-B442-F5ABE3DAF99A}" destId="{840BF193-63A0-4845-BC52-A29709953FF6}" srcOrd="0" destOrd="0" presId="urn:microsoft.com/office/officeart/2008/layout/HexagonCluster"/>
    <dgm:cxn modelId="{FEC2B174-D497-4593-8406-C41DF4B514F9}" type="presParOf" srcId="{34A75D90-D7FE-447B-A1D2-E0C0C96143CE}" destId="{62EFF36E-5808-415D-B9B3-6F4F8FF37005}" srcOrd="8" destOrd="0" presId="urn:microsoft.com/office/officeart/2008/layout/HexagonCluster"/>
    <dgm:cxn modelId="{EB4929DD-6D5A-4465-A386-3C38F5AC4F66}" type="presParOf" srcId="{62EFF36E-5808-415D-B9B3-6F4F8FF37005}" destId="{291C1054-2969-4037-85AA-67FCA7511173}" srcOrd="0" destOrd="0" presId="urn:microsoft.com/office/officeart/2008/layout/HexagonCluster"/>
    <dgm:cxn modelId="{765DA8EF-DB6E-4F97-B1DF-D5BAB41B99A6}" type="presParOf" srcId="{34A75D90-D7FE-447B-A1D2-E0C0C96143CE}" destId="{2AB1D582-DB91-45C0-9369-904852C56DF3}" srcOrd="9" destOrd="0" presId="urn:microsoft.com/office/officeart/2008/layout/HexagonCluster"/>
    <dgm:cxn modelId="{9FEA9F57-6EBF-41B7-A46C-60F24C089966}" type="presParOf" srcId="{2AB1D582-DB91-45C0-9369-904852C56DF3}" destId="{6BE8BF8E-7929-4544-8257-A0B1AF9ECE13}" srcOrd="0" destOrd="0" presId="urn:microsoft.com/office/officeart/2008/layout/HexagonCluster"/>
    <dgm:cxn modelId="{EAE9DFE1-FD36-4B56-A60F-332D725B8E64}" type="presParOf" srcId="{34A75D90-D7FE-447B-A1D2-E0C0C96143CE}" destId="{6B8EBE22-4C06-4BDD-BD83-18EFEED3C6AC}" srcOrd="10" destOrd="0" presId="urn:microsoft.com/office/officeart/2008/layout/HexagonCluster"/>
    <dgm:cxn modelId="{96669731-FA09-4388-A7A0-7EA794C47366}" type="presParOf" srcId="{6B8EBE22-4C06-4BDD-BD83-18EFEED3C6AC}" destId="{97C7497C-E741-4557-9CBA-B81D84CEDDC7}" srcOrd="0" destOrd="0" presId="urn:microsoft.com/office/officeart/2008/layout/HexagonCluster"/>
    <dgm:cxn modelId="{904D7C63-0F42-402F-AD12-45D7162548A9}" type="presParOf" srcId="{34A75D90-D7FE-447B-A1D2-E0C0C96143CE}" destId="{C9373158-52F6-40BE-BA3F-CC35B797DE17}" srcOrd="11" destOrd="0" presId="urn:microsoft.com/office/officeart/2008/layout/HexagonCluster"/>
    <dgm:cxn modelId="{59043F59-EAC5-4172-A07C-70216CDD91C5}" type="presParOf" srcId="{C9373158-52F6-40BE-BA3F-CC35B797DE17}" destId="{F6978024-7BC7-4D0B-913E-F35F45EF0DF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6E222-DB40-406A-871E-7434043390AD}">
      <dsp:nvSpPr>
        <dsp:cNvPr id="0" name=""/>
        <dsp:cNvSpPr/>
      </dsp:nvSpPr>
      <dsp:spPr>
        <a:xfrm>
          <a:off x="1098194" y="1879564"/>
          <a:ext cx="1284732" cy="110766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kern="1200" smtClean="0"/>
            <a:t>รูปเยี่ยมบ้าน</a:t>
          </a:r>
          <a:endParaRPr lang="th-TH" sz="1800" kern="1200" dirty="0"/>
        </a:p>
      </dsp:txBody>
      <dsp:txXfrm>
        <a:off x="1297560" y="2051452"/>
        <a:ext cx="886000" cy="763887"/>
      </dsp:txXfrm>
    </dsp:sp>
    <dsp:sp modelId="{29066B39-D1AF-48B4-8AF9-2FD18B4A5429}">
      <dsp:nvSpPr>
        <dsp:cNvPr id="0" name=""/>
        <dsp:cNvSpPr/>
      </dsp:nvSpPr>
      <dsp:spPr>
        <a:xfrm>
          <a:off x="2400299" y="2421914"/>
          <a:ext cx="150418" cy="1296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4BB1ED-C61A-4E36-BA19-83DD89DCADF4}">
      <dsp:nvSpPr>
        <dsp:cNvPr id="0" name=""/>
        <dsp:cNvSpPr/>
      </dsp:nvSpPr>
      <dsp:spPr>
        <a:xfrm>
          <a:off x="0" y="1284616"/>
          <a:ext cx="1284732" cy="11076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3CB4A5-1C08-4985-80EC-B91865C8CF45}">
      <dsp:nvSpPr>
        <dsp:cNvPr id="0" name=""/>
        <dsp:cNvSpPr/>
      </dsp:nvSpPr>
      <dsp:spPr>
        <a:xfrm>
          <a:off x="901292" y="2459317"/>
          <a:ext cx="150418" cy="1296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915E46-942A-4271-BB56-27170EB9D786}">
      <dsp:nvSpPr>
        <dsp:cNvPr id="0" name=""/>
        <dsp:cNvSpPr/>
      </dsp:nvSpPr>
      <dsp:spPr>
        <a:xfrm>
          <a:off x="2192731" y="1271446"/>
          <a:ext cx="1284732" cy="110766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smtClean="0"/>
            <a:t>รูปครู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smtClean="0"/>
            <a:t>ที่ปรึกษา2</a:t>
          </a:r>
          <a:endParaRPr lang="th-TH" sz="1800" kern="1200" dirty="0"/>
        </a:p>
      </dsp:txBody>
      <dsp:txXfrm>
        <a:off x="2392097" y="1443334"/>
        <a:ext cx="886000" cy="763887"/>
      </dsp:txXfrm>
    </dsp:sp>
    <dsp:sp modelId="{8F2693E5-D697-4396-A38A-B09305EFCD89}">
      <dsp:nvSpPr>
        <dsp:cNvPr id="0" name=""/>
        <dsp:cNvSpPr/>
      </dsp:nvSpPr>
      <dsp:spPr>
        <a:xfrm>
          <a:off x="3101491" y="2437357"/>
          <a:ext cx="150418" cy="1296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70B0B5-BA77-43C2-A6B7-5CE7A991BA1A}">
      <dsp:nvSpPr>
        <dsp:cNvPr id="0" name=""/>
        <dsp:cNvSpPr/>
      </dsp:nvSpPr>
      <dsp:spPr>
        <a:xfrm>
          <a:off x="3287268" y="1879564"/>
          <a:ext cx="1284732" cy="11076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0BF193-63A0-4845-BC52-A29709953FF6}">
      <dsp:nvSpPr>
        <dsp:cNvPr id="0" name=""/>
        <dsp:cNvSpPr/>
      </dsp:nvSpPr>
      <dsp:spPr>
        <a:xfrm>
          <a:off x="3503524" y="1698014"/>
          <a:ext cx="150418" cy="1296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1C1054-2969-4037-85AA-67FCA7511173}">
      <dsp:nvSpPr>
        <dsp:cNvPr id="0" name=""/>
        <dsp:cNvSpPr/>
      </dsp:nvSpPr>
      <dsp:spPr>
        <a:xfrm>
          <a:off x="1098194" y="665963"/>
          <a:ext cx="1284732" cy="110766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smtClean="0"/>
            <a:t>รูปครู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smtClean="0"/>
            <a:t>ที่ปรึกษา1</a:t>
          </a:r>
          <a:endParaRPr lang="th-TH" sz="1800" kern="1200" dirty="0"/>
        </a:p>
      </dsp:txBody>
      <dsp:txXfrm>
        <a:off x="1297560" y="837851"/>
        <a:ext cx="886000" cy="763887"/>
      </dsp:txXfrm>
    </dsp:sp>
    <dsp:sp modelId="{6BE8BF8E-7929-4544-8257-A0B1AF9ECE13}">
      <dsp:nvSpPr>
        <dsp:cNvPr id="0" name=""/>
        <dsp:cNvSpPr/>
      </dsp:nvSpPr>
      <dsp:spPr>
        <a:xfrm>
          <a:off x="906170" y="1086200"/>
          <a:ext cx="150418" cy="1296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C7497C-E741-4557-9CBA-B81D84CEDDC7}">
      <dsp:nvSpPr>
        <dsp:cNvPr id="0" name=""/>
        <dsp:cNvSpPr/>
      </dsp:nvSpPr>
      <dsp:spPr>
        <a:xfrm>
          <a:off x="2192731" y="60772"/>
          <a:ext cx="1284732" cy="11076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978024-7BC7-4D0B-913E-F35F45EF0DF4}">
      <dsp:nvSpPr>
        <dsp:cNvPr id="0" name=""/>
        <dsp:cNvSpPr/>
      </dsp:nvSpPr>
      <dsp:spPr>
        <a:xfrm>
          <a:off x="2021128" y="478570"/>
          <a:ext cx="150418" cy="1296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56850" cy="522668"/>
          </a:xfrm>
          <a:prstGeom prst="rect">
            <a:avLst/>
          </a:prstGeom>
        </p:spPr>
        <p:txBody>
          <a:bodyPr vert="horz" lIns="101151" tIns="50575" rIns="101151" bIns="50575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126502" y="0"/>
            <a:ext cx="3156850" cy="522668"/>
          </a:xfrm>
          <a:prstGeom prst="rect">
            <a:avLst/>
          </a:prstGeom>
        </p:spPr>
        <p:txBody>
          <a:bodyPr vert="horz" lIns="101151" tIns="50575" rIns="101151" bIns="50575" rtlCol="0"/>
          <a:lstStyle>
            <a:lvl1pPr algn="r">
              <a:defRPr sz="1300"/>
            </a:lvl1pPr>
          </a:lstStyle>
          <a:p>
            <a:fld id="{00DE8958-8087-47D1-9DCD-9A8C06EA22D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425700" y="1301750"/>
            <a:ext cx="2433638" cy="3516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151" tIns="50575" rIns="101151" bIns="5057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28504" y="5013265"/>
            <a:ext cx="5828030" cy="4101763"/>
          </a:xfrm>
          <a:prstGeom prst="rect">
            <a:avLst/>
          </a:prstGeom>
        </p:spPr>
        <p:txBody>
          <a:bodyPr vert="horz" lIns="101151" tIns="50575" rIns="101151" bIns="50575" rtlCol="0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894509"/>
            <a:ext cx="3156850" cy="522667"/>
          </a:xfrm>
          <a:prstGeom prst="rect">
            <a:avLst/>
          </a:prstGeom>
        </p:spPr>
        <p:txBody>
          <a:bodyPr vert="horz" lIns="101151" tIns="50575" rIns="101151" bIns="50575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126502" y="9894509"/>
            <a:ext cx="3156850" cy="522667"/>
          </a:xfrm>
          <a:prstGeom prst="rect">
            <a:avLst/>
          </a:prstGeom>
        </p:spPr>
        <p:txBody>
          <a:bodyPr vert="horz" lIns="101151" tIns="50575" rIns="101151" bIns="50575" rtlCol="0" anchor="b"/>
          <a:lstStyle>
            <a:lvl1pPr algn="r">
              <a:defRPr sz="1300"/>
            </a:lvl1pPr>
          </a:lstStyle>
          <a:p>
            <a:fld id="{4D22A518-5A90-494E-8CA6-1977ED91D8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50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337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091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84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532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628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04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549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79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380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764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92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585E-0ADF-4287-A4CF-0C9898C2E28A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B1341-A215-40FB-8B24-B4E2B94900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723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EF741CB-5F48-8DA3-A564-7E7F9D948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"/>
            <a:ext cx="6858000" cy="9903851"/>
          </a:xfrm>
          <a:prstGeom prst="rect">
            <a:avLst/>
          </a:prstGeom>
        </p:spPr>
      </p:pic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86C9EEA7-9ED2-F201-D352-E913BDC92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291580"/>
              </p:ext>
            </p:extLst>
          </p:nvPr>
        </p:nvGraphicFramePr>
        <p:xfrm>
          <a:off x="2095500" y="332994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CDFF298-2512-D525-8811-EDF7BD9E12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32" y="394607"/>
            <a:ext cx="1316734" cy="1316734"/>
          </a:xfrm>
          <a:prstGeom prst="rect">
            <a:avLst/>
          </a:prstGeom>
        </p:spPr>
      </p:pic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01D8A0FB-F7F0-04C0-055E-ECB4E3638ABB}"/>
              </a:ext>
            </a:extLst>
          </p:cNvPr>
          <p:cNvSpPr txBox="1">
            <a:spLocks/>
          </p:cNvSpPr>
          <p:nvPr/>
        </p:nvSpPr>
        <p:spPr>
          <a:xfrm>
            <a:off x="358471" y="2467378"/>
            <a:ext cx="6141057" cy="871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/>
              </a:rPr>
              <a:t>ชั้นมัธยมศึกษาปีที่ ๑ ห้อง ๑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/>
              </a:rPr>
              <a:t>ปีการศึกษา ๒๕๖๗</a:t>
            </a:r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D42ADCC3-127C-64ED-FC17-D1ED18611834}"/>
              </a:ext>
            </a:extLst>
          </p:cNvPr>
          <p:cNvSpPr txBox="1">
            <a:spLocks/>
          </p:cNvSpPr>
          <p:nvPr/>
        </p:nvSpPr>
        <p:spPr>
          <a:xfrm>
            <a:off x="412259" y="8324337"/>
            <a:ext cx="6141057" cy="14388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endParaRPr lang="th-TH" sz="4600" b="1" dirty="0">
              <a:solidFill>
                <a:srgbClr val="B1983D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r">
              <a:lnSpc>
                <a:spcPct val="110000"/>
              </a:lnSpc>
            </a:pPr>
            <a:r>
              <a:rPr lang="th-TH" sz="3200" b="1" dirty="0">
                <a:solidFill>
                  <a:srgbClr val="B1983D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โรงเรียน</a:t>
            </a:r>
            <a:r>
              <a:rPr lang="th-TH" sz="3200" b="1" dirty="0" err="1">
                <a:solidFill>
                  <a:srgbClr val="B1983D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สุไ</a:t>
            </a:r>
            <a:r>
              <a:rPr lang="th-TH" sz="3200" b="1" dirty="0">
                <a:solidFill>
                  <a:srgbClr val="B1983D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หงโก-ลก จังหวัดนราธิวาส</a:t>
            </a:r>
          </a:p>
          <a:p>
            <a:pPr algn="r">
              <a:lnSpc>
                <a:spcPct val="110000"/>
              </a:lnSpc>
            </a:pPr>
            <a:r>
              <a:rPr lang="th-TH" sz="3200" b="1" dirty="0">
                <a:solidFill>
                  <a:srgbClr val="B1983D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สำนักงานเขตพื้นที่การศึกษามัธยมศึกษานราธิวาส</a:t>
            </a:r>
          </a:p>
          <a:p>
            <a:pPr algn="r">
              <a:lnSpc>
                <a:spcPct val="110000"/>
              </a:lnSpc>
            </a:pPr>
            <a:r>
              <a:rPr lang="th-TH" sz="3200" b="1" dirty="0">
                <a:solidFill>
                  <a:srgbClr val="B1983D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สำนักงานคณะกรรมการการศึกษาขั้นพื้นฐาน กระทรวงศึกษาธิการ</a:t>
            </a:r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1D0CBD64-39EE-CA4F-A5D0-2A112F896C92}"/>
              </a:ext>
            </a:extLst>
          </p:cNvPr>
          <p:cNvSpPr txBox="1">
            <a:spLocks/>
          </p:cNvSpPr>
          <p:nvPr/>
        </p:nvSpPr>
        <p:spPr>
          <a:xfrm>
            <a:off x="1" y="6934967"/>
            <a:ext cx="6857998" cy="1012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th-TH" sz="2800" b="1" dirty="0">
                <a:solidFill>
                  <a:srgbClr val="B1983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นางณิชาภา  บุญสวัสดิ์</a:t>
            </a:r>
          </a:p>
          <a:p>
            <a:pPr>
              <a:lnSpc>
                <a:spcPct val="110000"/>
              </a:lnSpc>
            </a:pPr>
            <a:r>
              <a:rPr lang="th-TH" sz="2800" b="1" dirty="0">
                <a:solidFill>
                  <a:srgbClr val="B1983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นางสาวนูรี</a:t>
            </a:r>
            <a:r>
              <a:rPr lang="th-TH" sz="2800" b="1" dirty="0" err="1">
                <a:solidFill>
                  <a:srgbClr val="B1983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ฎา</a:t>
            </a:r>
            <a:r>
              <a:rPr lang="th-TH" sz="2800" b="1" dirty="0">
                <a:solidFill>
                  <a:srgbClr val="B1983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ดอเลาะ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0728FCD7-BF89-D949-C350-C6B4903876FA}"/>
              </a:ext>
            </a:extLst>
          </p:cNvPr>
          <p:cNvSpPr/>
          <p:nvPr/>
        </p:nvSpPr>
        <p:spPr>
          <a:xfrm>
            <a:off x="46218" y="1788061"/>
            <a:ext cx="67559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รายงานการเยี่ยมบ้านนักเรียน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841BB8D4-F9DB-6634-07B4-A2052B93589E}"/>
              </a:ext>
            </a:extLst>
          </p:cNvPr>
          <p:cNvSpPr/>
          <p:nvPr/>
        </p:nvSpPr>
        <p:spPr>
          <a:xfrm>
            <a:off x="0" y="6447135"/>
            <a:ext cx="685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ครูที่ปรึกษา</a:t>
            </a:r>
            <a:endParaRPr lang="th-TH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953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85E6C95-939E-D09C-EF50-5585CFE20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8000" cy="9906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267C3C-FC3D-72A9-7292-DC2496876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07" y="1603714"/>
            <a:ext cx="1316734" cy="1316734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CA3B4BF0-AE31-5FE5-DD2B-8A0824F1E506}"/>
              </a:ext>
            </a:extLst>
          </p:cNvPr>
          <p:cNvSpPr/>
          <p:nvPr/>
        </p:nvSpPr>
        <p:spPr>
          <a:xfrm>
            <a:off x="7829" y="2920448"/>
            <a:ext cx="68196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2800" b="1" cap="none" spc="0" dirty="0">
                <a:ln/>
                <a:solidFill>
                  <a:schemeClr val="accent4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รายงานการเยี่ยมบ้านนักเรียน</a:t>
            </a:r>
          </a:p>
          <a:p>
            <a:pPr algn="ctr"/>
            <a:r>
              <a:rPr lang="th-TH" sz="2800" b="1" dirty="0">
                <a:ln/>
                <a:solidFill>
                  <a:schemeClr val="accent4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ปีการศึกษา ๒๕๖๗</a:t>
            </a:r>
            <a:endParaRPr lang="th-TH" sz="5400" b="1" cap="none" spc="0" dirty="0">
              <a:ln/>
              <a:solidFill>
                <a:schemeClr val="accent4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82D9CFC-F50B-16B7-9E92-A94E3AA49E6E}"/>
              </a:ext>
            </a:extLst>
          </p:cNvPr>
          <p:cNvSpPr txBox="1"/>
          <p:nvPr/>
        </p:nvSpPr>
        <p:spPr>
          <a:xfrm>
            <a:off x="3307080" y="8913121"/>
            <a:ext cx="3467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400" b="0" i="0" u="none" strike="noStrike" cap="none" normalizeH="0" baseline="0" dirty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โทร</a:t>
            </a:r>
            <a:r>
              <a:rPr kumimoji="0" lang="en-US" altLang="th-TH" sz="1400" b="0" i="0" u="none" strike="noStrike" cap="none" normalizeH="0" baseline="0" dirty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:  073-611053</a:t>
            </a:r>
            <a:r>
              <a:rPr kumimoji="0" lang="th-TH" altLang="th-TH" sz="1400" b="0" i="0" u="none" strike="noStrike" cap="none" normalizeH="0" baseline="0" dirty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400" b="0" i="0" u="none" strike="noStrike" cap="none" normalizeH="0" baseline="0" dirty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อีมล</a:t>
            </a:r>
            <a:r>
              <a:rPr kumimoji="0" lang="th-TH" altLang="th-TH" sz="1400" b="0" i="0" u="none" strike="noStrike" cap="none" normalizeH="0" baseline="0" dirty="0" err="1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ล์</a:t>
            </a:r>
            <a:r>
              <a:rPr kumimoji="0" lang="th-TH" altLang="th-TH" sz="1400" b="0" i="0" u="none" strike="noStrike" cap="none" normalizeH="0" baseline="0" dirty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kumimoji="0" lang="en-US" altLang="th-TH" sz="1400" b="0" i="0" u="none" strike="noStrike" cap="none" normalizeH="0" baseline="0" dirty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: </a:t>
            </a:r>
            <a:r>
              <a:rPr kumimoji="0" lang="th-TH" altLang="th-TH" sz="1400" b="0" i="0" u="none" strike="noStrike" cap="none" normalizeH="0" baseline="0" dirty="0" err="1" smtClean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office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@</a:t>
            </a:r>
            <a:r>
              <a:rPr kumimoji="0" lang="th-TH" altLang="th-TH" sz="1400" b="0" i="0" u="none" strike="noStrike" cap="none" normalizeH="0" baseline="0" dirty="0" err="1" smtClean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sungaikolok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  <a:r>
              <a:rPr kumimoji="0" lang="th-TH" altLang="th-TH" sz="1400" b="0" i="0" u="none" strike="noStrike" cap="none" normalizeH="0" baseline="0" dirty="0" err="1" smtClean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ac</a:t>
            </a:r>
            <a:r>
              <a:rPr kumimoji="0" lang="th-TH" altLang="th-TH" sz="1400" b="0" i="0" u="none" strike="noStrike" cap="none" normalizeH="0" baseline="0" dirty="0" smtClean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  <a:r>
              <a:rPr kumimoji="0" lang="th-TH" altLang="th-TH" sz="1400" b="0" i="0" u="none" strike="noStrike" cap="none" normalizeH="0" baseline="0" dirty="0" err="1" smtClean="0">
                <a:ln>
                  <a:noFill/>
                </a:ln>
                <a:solidFill>
                  <a:srgbClr val="B1983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</a:t>
            </a:r>
            <a:endParaRPr kumimoji="0" lang="th-TH" altLang="th-TH" sz="1400" b="0" i="0" u="none" strike="noStrike" cap="none" normalizeH="0" baseline="0" dirty="0">
              <a:ln>
                <a:noFill/>
              </a:ln>
              <a:solidFill>
                <a:srgbClr val="B1983D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400" dirty="0">
                <a:solidFill>
                  <a:srgbClr val="B1983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เว็บไซต์  </a:t>
            </a:r>
            <a:r>
              <a:rPr lang="en-US" altLang="th-TH" sz="1400" dirty="0">
                <a:solidFill>
                  <a:srgbClr val="B1983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:  </a:t>
            </a:r>
            <a:r>
              <a:rPr lang="en-US" sz="1400" b="0" i="0" u="none" strike="noStrike" dirty="0">
                <a:solidFill>
                  <a:srgbClr val="B1983D"/>
                </a:solidFill>
                <a:effectLst/>
                <a:latin typeface="Segoe UI Historic" panose="020B0502040204020203" pitchFamily="34" charset="0"/>
              </a:rPr>
              <a:t>http://www.sungaikolok.ac.th/</a:t>
            </a:r>
            <a:endParaRPr kumimoji="0" lang="th-TH" altLang="th-TH" sz="1400" b="0" i="0" u="none" strike="noStrike" cap="none" normalizeH="0" baseline="0" dirty="0">
              <a:ln>
                <a:noFill/>
              </a:ln>
              <a:solidFill>
                <a:srgbClr val="B1983D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25" name="Picture 1" descr="2PIcyqpptf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2PIcyqpptf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504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218</TotalTime>
  <Words>83</Words>
  <Application>Microsoft Office PowerPoint</Application>
  <PresentationFormat>กระดาษ A4 (210x297 มม.)</PresentationFormat>
  <Paragraphs>20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13" baseType="lpstr">
      <vt:lpstr>Angsana New</vt:lpstr>
      <vt:lpstr>Arial</vt:lpstr>
      <vt:lpstr>Calibri</vt:lpstr>
      <vt:lpstr>Calibri Light</vt:lpstr>
      <vt:lpstr>Cordia New</vt:lpstr>
      <vt:lpstr>JasmineUPC</vt:lpstr>
      <vt:lpstr>LilyUPC</vt:lpstr>
      <vt:lpstr>Segoe UI Historic</vt:lpstr>
      <vt:lpstr>TH Sarabun New</vt:lpstr>
      <vt:lpstr>TH SarabunPSK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ตราโรงเรียน</dc:title>
  <dc:creator>yo-reggae</dc:creator>
  <cp:lastModifiedBy>SS</cp:lastModifiedBy>
  <cp:revision>5</cp:revision>
  <cp:lastPrinted>2024-06-27T04:30:29Z</cp:lastPrinted>
  <dcterms:created xsi:type="dcterms:W3CDTF">2023-06-14T07:04:42Z</dcterms:created>
  <dcterms:modified xsi:type="dcterms:W3CDTF">2024-06-27T04:34:54Z</dcterms:modified>
</cp:coreProperties>
</file>