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6858000" cy="9906000" type="A4"/>
  <p:notesSz cx="9313863" cy="6858000"/>
  <p:embeddedFontLst>
    <p:embeddedFont>
      <p:font typeface="TH Niramit AS" panose="02000506000000020004" pitchFamily="2" charset="-34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9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5425" cy="344488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32EE7891-40A9-4B62-B931-A0859DFEAEA9}" type="datetimeFigureOut">
              <a:rPr lang="th-TH" smtClean="0"/>
              <a:t>31/10/62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56038" y="857250"/>
            <a:ext cx="16017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1865" y="3300415"/>
            <a:ext cx="7450137" cy="2700337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513515"/>
            <a:ext cx="4035425" cy="344487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275263" y="6513515"/>
            <a:ext cx="4037012" cy="344487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9D4418CD-F07C-408A-8E91-54BF3EDA15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1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0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E6CEB8D-9F52-43E0-B16E-C042DDBC16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44365" y="0"/>
            <a:ext cx="6858000" cy="7305829"/>
          </a:xfrm>
          <a:custGeom>
            <a:avLst/>
            <a:gdLst>
              <a:gd name="connsiteX0" fmla="*/ 0 w 6858000"/>
              <a:gd name="connsiteY0" fmla="*/ 0 h 7305829"/>
              <a:gd name="connsiteX1" fmla="*/ 6858000 w 6858000"/>
              <a:gd name="connsiteY1" fmla="*/ 0 h 7305829"/>
              <a:gd name="connsiteX2" fmla="*/ 6858000 w 6858000"/>
              <a:gd name="connsiteY2" fmla="*/ 7305829 h 7305829"/>
              <a:gd name="connsiteX3" fmla="*/ 0 w 6858000"/>
              <a:gd name="connsiteY3" fmla="*/ 7305829 h 73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7305829">
                <a:moveTo>
                  <a:pt x="0" y="0"/>
                </a:moveTo>
                <a:lnTo>
                  <a:pt x="6858000" y="0"/>
                </a:lnTo>
                <a:lnTo>
                  <a:pt x="6858000" y="7305829"/>
                </a:lnTo>
                <a:lnTo>
                  <a:pt x="0" y="73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9ED9C61-33E6-43A1-9458-376262D4E3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55734" y="3737807"/>
            <a:ext cx="2454444" cy="2454444"/>
          </a:xfrm>
          <a:custGeom>
            <a:avLst/>
            <a:gdLst>
              <a:gd name="connsiteX0" fmla="*/ 1227222 w 2454444"/>
              <a:gd name="connsiteY0" fmla="*/ 0 h 2454444"/>
              <a:gd name="connsiteX1" fmla="*/ 2454444 w 2454444"/>
              <a:gd name="connsiteY1" fmla="*/ 1227222 h 2454444"/>
              <a:gd name="connsiteX2" fmla="*/ 1227222 w 2454444"/>
              <a:gd name="connsiteY2" fmla="*/ 2454444 h 2454444"/>
              <a:gd name="connsiteX3" fmla="*/ 0 w 2454444"/>
              <a:gd name="connsiteY3" fmla="*/ 1227222 h 2454444"/>
              <a:gd name="connsiteX4" fmla="*/ 1227222 w 2454444"/>
              <a:gd name="connsiteY4" fmla="*/ 0 h 245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4" h="2454444">
                <a:moveTo>
                  <a:pt x="1227222" y="0"/>
                </a:moveTo>
                <a:cubicBezTo>
                  <a:pt x="1904998" y="0"/>
                  <a:pt x="2454444" y="549446"/>
                  <a:pt x="2454444" y="1227222"/>
                </a:cubicBezTo>
                <a:cubicBezTo>
                  <a:pt x="2454444" y="1904998"/>
                  <a:pt x="1904998" y="2454444"/>
                  <a:pt x="1227222" y="2454444"/>
                </a:cubicBezTo>
                <a:cubicBezTo>
                  <a:pt x="549446" y="2454444"/>
                  <a:pt x="0" y="1904998"/>
                  <a:pt x="0" y="1227222"/>
                </a:cubicBezTo>
                <a:cubicBezTo>
                  <a:pt x="0" y="549446"/>
                  <a:pt x="549446" y="0"/>
                  <a:pt x="1227222" y="0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24336F-3BA2-4E98-BD79-A49522DA7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4345" y="3961042"/>
            <a:ext cx="1949118" cy="1949118"/>
          </a:xfrm>
          <a:custGeom>
            <a:avLst/>
            <a:gdLst>
              <a:gd name="connsiteX0" fmla="*/ 974559 w 1949118"/>
              <a:gd name="connsiteY0" fmla="*/ 0 h 1949118"/>
              <a:gd name="connsiteX1" fmla="*/ 1949118 w 1949118"/>
              <a:gd name="connsiteY1" fmla="*/ 974559 h 1949118"/>
              <a:gd name="connsiteX2" fmla="*/ 974559 w 1949118"/>
              <a:gd name="connsiteY2" fmla="*/ 1949118 h 1949118"/>
              <a:gd name="connsiteX3" fmla="*/ 0 w 1949118"/>
              <a:gd name="connsiteY3" fmla="*/ 974559 h 1949118"/>
              <a:gd name="connsiteX4" fmla="*/ 974559 w 1949118"/>
              <a:gd name="connsiteY4" fmla="*/ 0 h 194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18" h="1949118">
                <a:moveTo>
                  <a:pt x="974559" y="0"/>
                </a:moveTo>
                <a:cubicBezTo>
                  <a:pt x="1512793" y="0"/>
                  <a:pt x="1949118" y="436325"/>
                  <a:pt x="1949118" y="974559"/>
                </a:cubicBezTo>
                <a:cubicBezTo>
                  <a:pt x="1949118" y="1512793"/>
                  <a:pt x="1512793" y="1949118"/>
                  <a:pt x="974559" y="1949118"/>
                </a:cubicBezTo>
                <a:cubicBezTo>
                  <a:pt x="436325" y="1949118"/>
                  <a:pt x="0" y="1512793"/>
                  <a:pt x="0" y="974559"/>
                </a:cubicBezTo>
                <a:cubicBezTo>
                  <a:pt x="0" y="436325"/>
                  <a:pt x="436325" y="0"/>
                  <a:pt x="974559" y="0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2405AE7-9733-4231-B545-861800BE78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2229" y="5605362"/>
            <a:ext cx="1700466" cy="1700466"/>
          </a:xfrm>
          <a:custGeom>
            <a:avLst/>
            <a:gdLst>
              <a:gd name="connsiteX0" fmla="*/ 850233 w 1700466"/>
              <a:gd name="connsiteY0" fmla="*/ 0 h 1700466"/>
              <a:gd name="connsiteX1" fmla="*/ 1700466 w 1700466"/>
              <a:gd name="connsiteY1" fmla="*/ 850233 h 1700466"/>
              <a:gd name="connsiteX2" fmla="*/ 850233 w 1700466"/>
              <a:gd name="connsiteY2" fmla="*/ 1700466 h 1700466"/>
              <a:gd name="connsiteX3" fmla="*/ 0 w 1700466"/>
              <a:gd name="connsiteY3" fmla="*/ 850233 h 1700466"/>
              <a:gd name="connsiteX4" fmla="*/ 850233 w 1700466"/>
              <a:gd name="connsiteY4" fmla="*/ 0 h 17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466" h="1700466">
                <a:moveTo>
                  <a:pt x="850233" y="0"/>
                </a:moveTo>
                <a:cubicBezTo>
                  <a:pt x="1319804" y="0"/>
                  <a:pt x="1700466" y="380662"/>
                  <a:pt x="1700466" y="850233"/>
                </a:cubicBezTo>
                <a:cubicBezTo>
                  <a:pt x="1700466" y="1319804"/>
                  <a:pt x="1319804" y="1700466"/>
                  <a:pt x="850233" y="1700466"/>
                </a:cubicBezTo>
                <a:cubicBezTo>
                  <a:pt x="380662" y="1700466"/>
                  <a:pt x="0" y="1319804"/>
                  <a:pt x="0" y="850233"/>
                </a:cubicBezTo>
                <a:cubicBezTo>
                  <a:pt x="0" y="380662"/>
                  <a:pt x="380662" y="0"/>
                  <a:pt x="850233" y="0"/>
                </a:cubicBezTo>
                <a:close/>
              </a:path>
            </a:pathLst>
          </a:custGeom>
          <a:ln w="57150">
            <a:solidFill>
              <a:srgbClr val="92D050"/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151EEA5-1D0F-4218-A63F-2184CDD734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00750" y="99576"/>
            <a:ext cx="2271712" cy="1924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1647-E13E-4833-AFFC-2CFF2DA5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DEECF-A0B0-4F94-B790-1FBAF37A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CA173-7F26-4655-9FC2-CAB696E0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44617-E0F4-44D7-9499-D9D24EBE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4F44-CC56-45C3-A5CF-6F4054AD460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72C2-C0CA-4B2D-B400-FB06B54F8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2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27;p26">
            <a:extLst>
              <a:ext uri="{FF2B5EF4-FFF2-40B4-BE49-F238E27FC236}">
                <a16:creationId xmlns:a16="http://schemas.microsoft.com/office/drawing/2014/main" id="{7261B904-72BF-4C60-98A6-FD13BF0A2B2D}"/>
              </a:ext>
            </a:extLst>
          </p:cNvPr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7863"/>
          <a:stretch/>
        </p:blipFill>
        <p:spPr>
          <a:xfrm>
            <a:off x="0" y="-9484"/>
            <a:ext cx="6842234" cy="583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7F38A6-0789-4A44-9859-42A4CFE53877}"/>
              </a:ext>
            </a:extLst>
          </p:cNvPr>
          <p:cNvSpPr/>
          <p:nvPr/>
        </p:nvSpPr>
        <p:spPr>
          <a:xfrm>
            <a:off x="-2441659" y="4527197"/>
            <a:ext cx="9426743" cy="8815138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87D87120-FB28-4192-BA50-0A22DDFC3D0B}"/>
              </a:ext>
            </a:extLst>
          </p:cNvPr>
          <p:cNvGrpSpPr/>
          <p:nvPr/>
        </p:nvGrpSpPr>
        <p:grpSpPr>
          <a:xfrm>
            <a:off x="4685844" y="-2258785"/>
            <a:ext cx="5350042" cy="4547936"/>
            <a:chOff x="3244516" y="-2213811"/>
            <a:chExt cx="5350042" cy="45479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8732BE-E750-48D1-A1AC-86E5385CC2DC}"/>
                </a:ext>
              </a:extLst>
            </p:cNvPr>
            <p:cNvSpPr/>
            <p:nvPr/>
          </p:nvSpPr>
          <p:spPr>
            <a:xfrm>
              <a:off x="3244516" y="-2093496"/>
              <a:ext cx="5165558" cy="442762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C1EC62-FE71-4F1E-AB59-93EDCAE79FC4}"/>
                </a:ext>
              </a:extLst>
            </p:cNvPr>
            <p:cNvSpPr/>
            <p:nvPr/>
          </p:nvSpPr>
          <p:spPr>
            <a:xfrm>
              <a:off x="3429000" y="-2213811"/>
              <a:ext cx="5165558" cy="4427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BB43D31-1690-471D-B718-89DF906B3D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77" y="3640576"/>
            <a:ext cx="2408349" cy="2412934"/>
          </a:xfrm>
          <a:ln>
            <a:solidFill>
              <a:schemeClr val="bg1"/>
            </a:solidFill>
          </a:ln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6A85E04-9CB9-4424-9CB9-E92972DC28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957" y="5203943"/>
            <a:ext cx="1700466" cy="1655096"/>
          </a:xfrm>
          <a:ln>
            <a:solidFill>
              <a:schemeClr val="bg1"/>
            </a:solidFill>
          </a:ln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468E563-EACC-460B-B8CA-815D3ABBF1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178" y="4266197"/>
            <a:ext cx="1949118" cy="1896608"/>
          </a:xfrm>
          <a:ln>
            <a:solidFill>
              <a:schemeClr val="bg1"/>
            </a:solidFill>
          </a:ln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36CDEBED-1DFF-4782-A2B3-B136462BD31C}"/>
              </a:ext>
            </a:extLst>
          </p:cNvPr>
          <p:cNvSpPr txBox="1"/>
          <p:nvPr/>
        </p:nvSpPr>
        <p:spPr>
          <a:xfrm>
            <a:off x="-70309" y="6525554"/>
            <a:ext cx="6445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808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</a:t>
            </a:r>
          </a:p>
          <a:p>
            <a:pPr algn="ctr"/>
            <a:r>
              <a:rPr lang="th-TH" sz="2800" b="1" dirty="0">
                <a:solidFill>
                  <a:srgbClr val="00808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กลุ่มสาระการเรียนรู้...............................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4A1ED96E-E87B-4358-B528-86B998419524}"/>
              </a:ext>
            </a:extLst>
          </p:cNvPr>
          <p:cNvSpPr txBox="1"/>
          <p:nvPr/>
        </p:nvSpPr>
        <p:spPr>
          <a:xfrm>
            <a:off x="206417" y="8464160"/>
            <a:ext cx="644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โรงเรียน</a:t>
            </a:r>
            <a:r>
              <a:rPr lang="th-TH" sz="2400" b="1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สุไ</a:t>
            </a:r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หงโก-ลก อำเภอสุไหงโก-ลก  จังหวัดนราธิวาส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สำนักงานเขตพื้นที่การศึกษามัธยมศึกษา  เขต 15</a:t>
            </a:r>
          </a:p>
        </p:txBody>
      </p:sp>
      <p:sp>
        <p:nvSpPr>
          <p:cNvPr id="2" name="Rectangle 1"/>
          <p:cNvSpPr/>
          <p:nvPr/>
        </p:nvSpPr>
        <p:spPr>
          <a:xfrm>
            <a:off x="-3" y="650836"/>
            <a:ext cx="6842237" cy="26273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83D48-E3E4-4FE2-8416-3F8551D3B677}"/>
              </a:ext>
            </a:extLst>
          </p:cNvPr>
          <p:cNvSpPr txBox="1"/>
          <p:nvPr/>
        </p:nvSpPr>
        <p:spPr>
          <a:xfrm>
            <a:off x="-550495" y="827386"/>
            <a:ext cx="673778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th-TH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รายงานการปฏิบัติงานและผลการประเมินตนเอง</a:t>
            </a:r>
          </a:p>
          <a:p>
            <a:pPr lvl="2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(Self Assessment Report)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ปีการศึกษา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2561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 กลุ่มสาระการเรียนรู้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379435F-B0D7-4347-BC9F-9A012076115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88" y="130546"/>
            <a:ext cx="1243486" cy="12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1F200-5F34-4FFD-9E22-FB9E59CC57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8732BE-E750-48D1-A1AC-86E5385CC2DC}"/>
              </a:ext>
            </a:extLst>
          </p:cNvPr>
          <p:cNvSpPr/>
          <p:nvPr/>
        </p:nvSpPr>
        <p:spPr>
          <a:xfrm>
            <a:off x="3244516" y="-2093496"/>
            <a:ext cx="5165558" cy="44276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C1EC62-FE71-4F1E-AB59-93EDCAE79FC4}"/>
              </a:ext>
            </a:extLst>
          </p:cNvPr>
          <p:cNvSpPr/>
          <p:nvPr/>
        </p:nvSpPr>
        <p:spPr>
          <a:xfrm>
            <a:off x="3429000" y="-2213811"/>
            <a:ext cx="5165558" cy="4427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7F38A6-0789-4A44-9859-42A4CFE53877}"/>
              </a:ext>
            </a:extLst>
          </p:cNvPr>
          <p:cNvSpPr/>
          <p:nvPr/>
        </p:nvSpPr>
        <p:spPr>
          <a:xfrm>
            <a:off x="-2441659" y="4527197"/>
            <a:ext cx="9426743" cy="881513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1CAFF-AC06-4F8F-B791-0C9DC6FD5E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B43AA1-C422-492C-98CE-C299A5B1A3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ln>
            <a:solidFill>
              <a:schemeClr val="accent4"/>
            </a:solidFill>
          </a:ln>
        </p:spPr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746162-4229-40EA-8C2F-FBBAB82D66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ln>
            <a:solidFill>
              <a:schemeClr val="accent4"/>
            </a:solidFill>
          </a:ln>
        </p:spPr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544E7D-F663-4497-AB6C-40D3D5F225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345942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40</Words>
  <Application>Microsoft Office PowerPoint</Application>
  <PresentationFormat>A4 Paper (210x297 mm)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TH Niramit AS</vt:lpstr>
      <vt:lpstr>Cordia New</vt:lpstr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SK</cp:lastModifiedBy>
  <cp:revision>22</cp:revision>
  <dcterms:created xsi:type="dcterms:W3CDTF">2018-12-07T14:38:39Z</dcterms:created>
  <dcterms:modified xsi:type="dcterms:W3CDTF">2019-10-31T06:35:45Z</dcterms:modified>
</cp:coreProperties>
</file>