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Lst>
  <p:sldSz cy="5143500" cx="9144000"/>
  <p:notesSz cx="6858000" cy="9144000"/>
  <p:embeddedFontLst>
    <p:embeddedFont>
      <p:font typeface="Raleway"/>
      <p:regular r:id="rId13"/>
      <p:bold r:id="rId14"/>
      <p:italic r:id="rId15"/>
      <p:boldItalic r:id="rId16"/>
    </p:embeddedFont>
    <p:embeddedFont>
      <p:font typeface="La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font" Target="fonts/Lato-boldItalic.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font" Target="fonts/Raleway-regular.fntdata"/><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Raleway-italic.fntdata"/><Relationship Id="rId14" Type="http://schemas.openxmlformats.org/officeDocument/2006/relationships/font" Target="fonts/Raleway-bold.fntdata"/><Relationship Id="rId17" Type="http://schemas.openxmlformats.org/officeDocument/2006/relationships/font" Target="fonts/Lato-regular.fntdata"/><Relationship Id="rId16" Type="http://schemas.openxmlformats.org/officeDocument/2006/relationships/font" Target="fonts/Raleway-boldItalic.fntdata"/><Relationship Id="rId5" Type="http://schemas.openxmlformats.org/officeDocument/2006/relationships/slide" Target="slides/slide1.xml"/><Relationship Id="rId19" Type="http://schemas.openxmlformats.org/officeDocument/2006/relationships/font" Target="fonts/Lato-italic.fntdata"/><Relationship Id="rId6" Type="http://schemas.openxmlformats.org/officeDocument/2006/relationships/slide" Target="slides/slide2.xml"/><Relationship Id="rId18" Type="http://schemas.openxmlformats.org/officeDocument/2006/relationships/font" Target="fonts/Lato-bold.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Shape 6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70" name="Shape 7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Shape 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8" name="Shape 7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6" name="Shape 8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Shape 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4" name="Shape 9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Shape 11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2" name="Shape 11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Shape 12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1" name="Shape 12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Shape 1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0" name="Shape 13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bg>
      <p:bgPr>
        <a:solidFill>
          <a:schemeClr val="dk1"/>
        </a:solidFill>
      </p:bgPr>
    </p:bg>
    <p:spTree>
      <p:nvGrpSpPr>
        <p:cNvPr id="9" name="Shape 9"/>
        <p:cNvGrpSpPr/>
        <p:nvPr/>
      </p:nvGrpSpPr>
      <p:grpSpPr>
        <a:xfrm>
          <a:off x="0" y="0"/>
          <a:ext cx="0" cy="0"/>
          <a:chOff x="0" y="0"/>
          <a:chExt cx="0" cy="0"/>
        </a:xfrm>
      </p:grpSpPr>
      <p:cxnSp>
        <p:nvCxnSpPr>
          <p:cNvPr id="10" name="Shape 10"/>
          <p:cNvCxnSpPr/>
          <p:nvPr/>
        </p:nvCxnSpPr>
        <p:spPr>
          <a:xfrm>
            <a:off x="2477724" y="415650"/>
            <a:ext cx="6244200" cy="0"/>
          </a:xfrm>
          <a:prstGeom prst="straightConnector1">
            <a:avLst/>
          </a:prstGeom>
          <a:noFill/>
          <a:ln cap="flat" cmpd="sng" w="38100">
            <a:solidFill>
              <a:schemeClr val="lt1"/>
            </a:solidFill>
            <a:prstDash val="solid"/>
            <a:round/>
            <a:headEnd len="med" w="med" type="none"/>
            <a:tailEnd len="med" w="med" type="none"/>
          </a:ln>
        </p:spPr>
      </p:cxnSp>
      <p:cxnSp>
        <p:nvCxnSpPr>
          <p:cNvPr id="11" name="Shape 11"/>
          <p:cNvCxnSpPr/>
          <p:nvPr/>
        </p:nvCxnSpPr>
        <p:spPr>
          <a:xfrm>
            <a:off x="2477724" y="4740000"/>
            <a:ext cx="6244200" cy="0"/>
          </a:xfrm>
          <a:prstGeom prst="straightConnector1">
            <a:avLst/>
          </a:prstGeom>
          <a:noFill/>
          <a:ln cap="flat" cmpd="sng" w="19050">
            <a:solidFill>
              <a:schemeClr val="lt1"/>
            </a:solidFill>
            <a:prstDash val="solid"/>
            <a:round/>
            <a:headEnd len="med" w="med" type="none"/>
            <a:tailEnd len="med" w="med" type="none"/>
          </a:ln>
        </p:spPr>
      </p:cxnSp>
      <p:cxnSp>
        <p:nvCxnSpPr>
          <p:cNvPr id="12" name="Shape 12"/>
          <p:cNvCxnSpPr/>
          <p:nvPr/>
        </p:nvCxnSpPr>
        <p:spPr>
          <a:xfrm>
            <a:off x="425198" y="415650"/>
            <a:ext cx="183300" cy="0"/>
          </a:xfrm>
          <a:prstGeom prst="straightConnector1">
            <a:avLst/>
          </a:prstGeom>
          <a:noFill/>
          <a:ln cap="flat" cmpd="sng" w="19050">
            <a:solidFill>
              <a:schemeClr val="lt1"/>
            </a:solidFill>
            <a:prstDash val="solid"/>
            <a:round/>
            <a:headEnd len="med" w="med" type="none"/>
            <a:tailEnd len="med" w="med" type="none"/>
          </a:ln>
        </p:spPr>
      </p:cxnSp>
      <p:sp>
        <p:nvSpPr>
          <p:cNvPr id="13" name="Shape 13"/>
          <p:cNvSpPr txBox="1"/>
          <p:nvPr>
            <p:ph type="ctrTitle"/>
          </p:nvPr>
        </p:nvSpPr>
        <p:spPr>
          <a:xfrm>
            <a:off x="2371725" y="630225"/>
            <a:ext cx="6331500" cy="1542000"/>
          </a:xfrm>
          <a:prstGeom prst="rect">
            <a:avLst/>
          </a:prstGeom>
        </p:spPr>
        <p:txBody>
          <a:bodyPr anchorCtr="0" anchor="t" bIns="91425" lIns="91425" rIns="91425" tIns="91425"/>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p:txBody>
      </p:sp>
      <p:sp>
        <p:nvSpPr>
          <p:cNvPr id="14" name="Shape 14"/>
          <p:cNvSpPr txBox="1"/>
          <p:nvPr>
            <p:ph idx="1" type="subTitle"/>
          </p:nvPr>
        </p:nvSpPr>
        <p:spPr>
          <a:xfrm>
            <a:off x="2390266" y="3238450"/>
            <a:ext cx="6331500" cy="1241700"/>
          </a:xfrm>
          <a:prstGeom prst="rect">
            <a:avLst/>
          </a:prstGeom>
        </p:spPr>
        <p:txBody>
          <a:bodyPr anchorCtr="0" anchor="b" bIns="91425" lIns="91425" rIns="91425" tIns="91425"/>
          <a:lstStyle>
            <a:lvl1pPr lvl="0">
              <a:lnSpc>
                <a:spcPct val="100000"/>
              </a:lnSpc>
              <a:spcBef>
                <a:spcPts val="0"/>
              </a:spcBef>
              <a:spcAft>
                <a:spcPts val="0"/>
              </a:spcAft>
              <a:buClr>
                <a:schemeClr val="lt1"/>
              </a:buClr>
              <a:buNone/>
              <a:defRPr>
                <a:solidFill>
                  <a:schemeClr val="lt1"/>
                </a:solidFill>
              </a:defRPr>
            </a:lvl1pPr>
            <a:lvl2pPr lvl="1">
              <a:lnSpc>
                <a:spcPct val="100000"/>
              </a:lnSpc>
              <a:spcBef>
                <a:spcPts val="0"/>
              </a:spcBef>
              <a:spcAft>
                <a:spcPts val="0"/>
              </a:spcAft>
              <a:buClr>
                <a:schemeClr val="lt1"/>
              </a:buClr>
              <a:buSzPct val="100000"/>
              <a:buNone/>
              <a:defRPr sz="1800">
                <a:solidFill>
                  <a:schemeClr val="lt1"/>
                </a:solidFill>
              </a:defRPr>
            </a:lvl2pPr>
            <a:lvl3pPr lvl="2">
              <a:lnSpc>
                <a:spcPct val="100000"/>
              </a:lnSpc>
              <a:spcBef>
                <a:spcPts val="0"/>
              </a:spcBef>
              <a:spcAft>
                <a:spcPts val="0"/>
              </a:spcAft>
              <a:buClr>
                <a:schemeClr val="lt1"/>
              </a:buClr>
              <a:buSzPct val="100000"/>
              <a:buNone/>
              <a:defRPr sz="1800">
                <a:solidFill>
                  <a:schemeClr val="lt1"/>
                </a:solidFill>
              </a:defRPr>
            </a:lvl3pPr>
            <a:lvl4pPr lvl="3">
              <a:lnSpc>
                <a:spcPct val="100000"/>
              </a:lnSpc>
              <a:spcBef>
                <a:spcPts val="0"/>
              </a:spcBef>
              <a:spcAft>
                <a:spcPts val="0"/>
              </a:spcAft>
              <a:buClr>
                <a:schemeClr val="lt1"/>
              </a:buClr>
              <a:buSzPct val="100000"/>
              <a:buNone/>
              <a:defRPr sz="1800">
                <a:solidFill>
                  <a:schemeClr val="lt1"/>
                </a:solidFill>
              </a:defRPr>
            </a:lvl4pPr>
            <a:lvl5pPr lvl="4">
              <a:lnSpc>
                <a:spcPct val="100000"/>
              </a:lnSpc>
              <a:spcBef>
                <a:spcPts val="0"/>
              </a:spcBef>
              <a:spcAft>
                <a:spcPts val="0"/>
              </a:spcAft>
              <a:buClr>
                <a:schemeClr val="lt1"/>
              </a:buClr>
              <a:buSzPct val="100000"/>
              <a:buNone/>
              <a:defRPr sz="1800">
                <a:solidFill>
                  <a:schemeClr val="lt1"/>
                </a:solidFill>
              </a:defRPr>
            </a:lvl5pPr>
            <a:lvl6pPr lvl="5">
              <a:lnSpc>
                <a:spcPct val="100000"/>
              </a:lnSpc>
              <a:spcBef>
                <a:spcPts val="0"/>
              </a:spcBef>
              <a:spcAft>
                <a:spcPts val="0"/>
              </a:spcAft>
              <a:buClr>
                <a:schemeClr val="lt1"/>
              </a:buClr>
              <a:buSzPct val="100000"/>
              <a:buNone/>
              <a:defRPr sz="1800">
                <a:solidFill>
                  <a:schemeClr val="lt1"/>
                </a:solidFill>
              </a:defRPr>
            </a:lvl6pPr>
            <a:lvl7pPr lvl="6">
              <a:lnSpc>
                <a:spcPct val="100000"/>
              </a:lnSpc>
              <a:spcBef>
                <a:spcPts val="0"/>
              </a:spcBef>
              <a:spcAft>
                <a:spcPts val="0"/>
              </a:spcAft>
              <a:buClr>
                <a:schemeClr val="lt1"/>
              </a:buClr>
              <a:buSzPct val="100000"/>
              <a:buNone/>
              <a:defRPr sz="1800">
                <a:solidFill>
                  <a:schemeClr val="lt1"/>
                </a:solidFill>
              </a:defRPr>
            </a:lvl7pPr>
            <a:lvl8pPr lvl="7">
              <a:lnSpc>
                <a:spcPct val="100000"/>
              </a:lnSpc>
              <a:spcBef>
                <a:spcPts val="0"/>
              </a:spcBef>
              <a:spcAft>
                <a:spcPts val="0"/>
              </a:spcAft>
              <a:buClr>
                <a:schemeClr val="lt1"/>
              </a:buClr>
              <a:buSzPct val="100000"/>
              <a:buNone/>
              <a:defRPr sz="1800">
                <a:solidFill>
                  <a:schemeClr val="lt1"/>
                </a:solidFill>
              </a:defRPr>
            </a:lvl8pPr>
            <a:lvl9pPr lvl="8">
              <a:lnSpc>
                <a:spcPct val="100000"/>
              </a:lnSpc>
              <a:spcBef>
                <a:spcPts val="0"/>
              </a:spcBef>
              <a:spcAft>
                <a:spcPts val="0"/>
              </a:spcAft>
              <a:buClr>
                <a:schemeClr val="lt1"/>
              </a:buClr>
              <a:buSzPct val="100000"/>
              <a:buNone/>
              <a:defRPr sz="1800">
                <a:solidFill>
                  <a:schemeClr val="lt1"/>
                </a:solidFill>
              </a:defRPr>
            </a:lvl9pPr>
          </a:lstStyle>
          <a:p/>
        </p:txBody>
      </p:sp>
      <p:sp>
        <p:nvSpPr>
          <p:cNvPr id="15" name="Shape 15"/>
          <p:cNvSpPr txBox="1"/>
          <p:nvPr>
            <p:ph idx="12" type="sldNum"/>
          </p:nvPr>
        </p:nvSpPr>
        <p:spPr>
          <a:xfrm>
            <a:off x="8497999" y="4688758"/>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h">
                <a:solidFill>
                  <a:schemeClr val="lt1"/>
                </a:solidFill>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ig number">
    <p:spTree>
      <p:nvGrpSpPr>
        <p:cNvPr id="60" name="Shape 60"/>
        <p:cNvGrpSpPr/>
        <p:nvPr/>
      </p:nvGrpSpPr>
      <p:grpSpPr>
        <a:xfrm>
          <a:off x="0" y="0"/>
          <a:ext cx="0" cy="0"/>
          <a:chOff x="0" y="0"/>
          <a:chExt cx="0" cy="0"/>
        </a:xfrm>
      </p:grpSpPr>
      <p:cxnSp>
        <p:nvCxnSpPr>
          <p:cNvPr id="61" name="Shape 61"/>
          <p:cNvCxnSpPr/>
          <p:nvPr/>
        </p:nvCxnSpPr>
        <p:spPr>
          <a:xfrm>
            <a:off x="425200" y="4740000"/>
            <a:ext cx="8296800" cy="0"/>
          </a:xfrm>
          <a:prstGeom prst="straightConnector1">
            <a:avLst/>
          </a:prstGeom>
          <a:noFill/>
          <a:ln cap="flat" cmpd="sng" w="19050">
            <a:solidFill>
              <a:schemeClr val="dk2"/>
            </a:solidFill>
            <a:prstDash val="solid"/>
            <a:round/>
            <a:headEnd len="med" w="med" type="none"/>
            <a:tailEnd len="med" w="med" type="none"/>
          </a:ln>
        </p:spPr>
      </p:cxnSp>
      <p:cxnSp>
        <p:nvCxnSpPr>
          <p:cNvPr id="62" name="Shape 62"/>
          <p:cNvCxnSpPr/>
          <p:nvPr/>
        </p:nvCxnSpPr>
        <p:spPr>
          <a:xfrm>
            <a:off x="425200" y="415650"/>
            <a:ext cx="8296800" cy="0"/>
          </a:xfrm>
          <a:prstGeom prst="straightConnector1">
            <a:avLst/>
          </a:prstGeom>
          <a:noFill/>
          <a:ln cap="flat" cmpd="sng" w="38100">
            <a:solidFill>
              <a:schemeClr val="dk2"/>
            </a:solidFill>
            <a:prstDash val="solid"/>
            <a:round/>
            <a:headEnd len="med" w="med" type="none"/>
            <a:tailEnd len="med" w="med" type="none"/>
          </a:ln>
        </p:spPr>
      </p:cxnSp>
      <p:sp>
        <p:nvSpPr>
          <p:cNvPr id="63" name="Shape 63"/>
          <p:cNvSpPr txBox="1"/>
          <p:nvPr>
            <p:ph type="title"/>
          </p:nvPr>
        </p:nvSpPr>
        <p:spPr>
          <a:xfrm>
            <a:off x="853950" y="1304850"/>
            <a:ext cx="7436100" cy="1538400"/>
          </a:xfrm>
          <a:prstGeom prst="rect">
            <a:avLst/>
          </a:prstGeom>
        </p:spPr>
        <p:txBody>
          <a:bodyPr anchorCtr="0" anchor="ctr" bIns="91425" lIns="91425" rIns="91425" tIns="91425"/>
          <a:lstStyle>
            <a:lvl1pPr lvl="0" algn="ctr">
              <a:spcBef>
                <a:spcPts val="0"/>
              </a:spcBef>
              <a:buClr>
                <a:schemeClr val="dk1"/>
              </a:buClr>
              <a:buSzPct val="100000"/>
              <a:buFont typeface="Lato"/>
              <a:defRPr sz="9600">
                <a:solidFill>
                  <a:schemeClr val="dk1"/>
                </a:solidFill>
                <a:latin typeface="Lato"/>
                <a:ea typeface="Lato"/>
                <a:cs typeface="Lato"/>
                <a:sym typeface="Lato"/>
              </a:defRPr>
            </a:lvl1pPr>
            <a:lvl2pPr lvl="1" algn="ctr">
              <a:spcBef>
                <a:spcPts val="0"/>
              </a:spcBef>
              <a:buClr>
                <a:schemeClr val="dk1"/>
              </a:buClr>
              <a:buSzPct val="100000"/>
              <a:buFont typeface="Lato"/>
              <a:defRPr sz="9600">
                <a:solidFill>
                  <a:schemeClr val="dk1"/>
                </a:solidFill>
                <a:latin typeface="Lato"/>
                <a:ea typeface="Lato"/>
                <a:cs typeface="Lato"/>
                <a:sym typeface="Lato"/>
              </a:defRPr>
            </a:lvl2pPr>
            <a:lvl3pPr lvl="2" algn="ctr">
              <a:spcBef>
                <a:spcPts val="0"/>
              </a:spcBef>
              <a:buClr>
                <a:schemeClr val="dk1"/>
              </a:buClr>
              <a:buSzPct val="100000"/>
              <a:buFont typeface="Lato"/>
              <a:defRPr sz="9600">
                <a:solidFill>
                  <a:schemeClr val="dk1"/>
                </a:solidFill>
                <a:latin typeface="Lato"/>
                <a:ea typeface="Lato"/>
                <a:cs typeface="Lato"/>
                <a:sym typeface="Lato"/>
              </a:defRPr>
            </a:lvl3pPr>
            <a:lvl4pPr lvl="3" algn="ctr">
              <a:spcBef>
                <a:spcPts val="0"/>
              </a:spcBef>
              <a:buClr>
                <a:schemeClr val="dk1"/>
              </a:buClr>
              <a:buSzPct val="100000"/>
              <a:buFont typeface="Lato"/>
              <a:defRPr sz="9600">
                <a:solidFill>
                  <a:schemeClr val="dk1"/>
                </a:solidFill>
                <a:latin typeface="Lato"/>
                <a:ea typeface="Lato"/>
                <a:cs typeface="Lato"/>
                <a:sym typeface="Lato"/>
              </a:defRPr>
            </a:lvl4pPr>
            <a:lvl5pPr lvl="4" algn="ctr">
              <a:spcBef>
                <a:spcPts val="0"/>
              </a:spcBef>
              <a:buClr>
                <a:schemeClr val="dk1"/>
              </a:buClr>
              <a:buSzPct val="100000"/>
              <a:buFont typeface="Lato"/>
              <a:defRPr sz="9600">
                <a:solidFill>
                  <a:schemeClr val="dk1"/>
                </a:solidFill>
                <a:latin typeface="Lato"/>
                <a:ea typeface="Lato"/>
                <a:cs typeface="Lato"/>
                <a:sym typeface="Lato"/>
              </a:defRPr>
            </a:lvl5pPr>
            <a:lvl6pPr lvl="5" algn="ctr">
              <a:spcBef>
                <a:spcPts val="0"/>
              </a:spcBef>
              <a:buClr>
                <a:schemeClr val="dk1"/>
              </a:buClr>
              <a:buSzPct val="100000"/>
              <a:buFont typeface="Lato"/>
              <a:defRPr sz="9600">
                <a:solidFill>
                  <a:schemeClr val="dk1"/>
                </a:solidFill>
                <a:latin typeface="Lato"/>
                <a:ea typeface="Lato"/>
                <a:cs typeface="Lato"/>
                <a:sym typeface="Lato"/>
              </a:defRPr>
            </a:lvl6pPr>
            <a:lvl7pPr lvl="6" algn="ctr">
              <a:spcBef>
                <a:spcPts val="0"/>
              </a:spcBef>
              <a:buClr>
                <a:schemeClr val="dk1"/>
              </a:buClr>
              <a:buSzPct val="100000"/>
              <a:buFont typeface="Lato"/>
              <a:defRPr sz="9600">
                <a:solidFill>
                  <a:schemeClr val="dk1"/>
                </a:solidFill>
                <a:latin typeface="Lato"/>
                <a:ea typeface="Lato"/>
                <a:cs typeface="Lato"/>
                <a:sym typeface="Lato"/>
              </a:defRPr>
            </a:lvl7pPr>
            <a:lvl8pPr lvl="7" algn="ctr">
              <a:spcBef>
                <a:spcPts val="0"/>
              </a:spcBef>
              <a:buClr>
                <a:schemeClr val="dk1"/>
              </a:buClr>
              <a:buSzPct val="100000"/>
              <a:buFont typeface="Lato"/>
              <a:defRPr sz="9600">
                <a:solidFill>
                  <a:schemeClr val="dk1"/>
                </a:solidFill>
                <a:latin typeface="Lato"/>
                <a:ea typeface="Lato"/>
                <a:cs typeface="Lato"/>
                <a:sym typeface="Lato"/>
              </a:defRPr>
            </a:lvl8pPr>
            <a:lvl9pPr lvl="8" algn="ctr">
              <a:spcBef>
                <a:spcPts val="0"/>
              </a:spcBef>
              <a:buClr>
                <a:schemeClr val="dk1"/>
              </a:buClr>
              <a:buSzPct val="100000"/>
              <a:buFont typeface="Lato"/>
              <a:defRPr sz="9600">
                <a:solidFill>
                  <a:schemeClr val="dk1"/>
                </a:solidFill>
                <a:latin typeface="Lato"/>
                <a:ea typeface="Lato"/>
                <a:cs typeface="Lato"/>
                <a:sym typeface="Lato"/>
              </a:defRPr>
            </a:lvl9pPr>
          </a:lstStyle>
          <a:p/>
        </p:txBody>
      </p:sp>
      <p:sp>
        <p:nvSpPr>
          <p:cNvPr id="64" name="Shape 64"/>
          <p:cNvSpPr txBox="1"/>
          <p:nvPr>
            <p:ph idx="1" type="body"/>
          </p:nvPr>
        </p:nvSpPr>
        <p:spPr>
          <a:xfrm>
            <a:off x="853950" y="2919450"/>
            <a:ext cx="7436100" cy="10716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65" name="Shape 65"/>
          <p:cNvSpPr txBox="1"/>
          <p:nvPr>
            <p:ph idx="12" type="sldNum"/>
          </p:nvPr>
        </p:nvSpPr>
        <p:spPr>
          <a:xfrm>
            <a:off x="8497999" y="4688758"/>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h"/>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66" name="Shape 66"/>
        <p:cNvGrpSpPr/>
        <p:nvPr/>
      </p:nvGrpSpPr>
      <p:grpSpPr>
        <a:xfrm>
          <a:off x="0" y="0"/>
          <a:ext cx="0" cy="0"/>
          <a:chOff x="0" y="0"/>
          <a:chExt cx="0" cy="0"/>
        </a:xfrm>
      </p:grpSpPr>
      <p:sp>
        <p:nvSpPr>
          <p:cNvPr id="67" name="Shape 67"/>
          <p:cNvSpPr txBox="1"/>
          <p:nvPr>
            <p:ph idx="12" type="sldNum"/>
          </p:nvPr>
        </p:nvSpPr>
        <p:spPr>
          <a:xfrm>
            <a:off x="8497999" y="4688758"/>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h"/>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bg>
      <p:bgPr>
        <a:solidFill>
          <a:schemeClr val="dk1"/>
        </a:solidFill>
      </p:bgPr>
    </p:bg>
    <p:spTree>
      <p:nvGrpSpPr>
        <p:cNvPr id="16" name="Shape 16"/>
        <p:cNvGrpSpPr/>
        <p:nvPr/>
      </p:nvGrpSpPr>
      <p:grpSpPr>
        <a:xfrm>
          <a:off x="0" y="0"/>
          <a:ext cx="0" cy="0"/>
          <a:chOff x="0" y="0"/>
          <a:chExt cx="0" cy="0"/>
        </a:xfrm>
      </p:grpSpPr>
      <p:cxnSp>
        <p:nvCxnSpPr>
          <p:cNvPr id="17" name="Shape 17"/>
          <p:cNvCxnSpPr/>
          <p:nvPr/>
        </p:nvCxnSpPr>
        <p:spPr>
          <a:xfrm>
            <a:off x="425200" y="415650"/>
            <a:ext cx="8296800" cy="0"/>
          </a:xfrm>
          <a:prstGeom prst="straightConnector1">
            <a:avLst/>
          </a:prstGeom>
          <a:noFill/>
          <a:ln cap="flat" cmpd="sng" w="38100">
            <a:solidFill>
              <a:schemeClr val="lt1"/>
            </a:solidFill>
            <a:prstDash val="solid"/>
            <a:round/>
            <a:headEnd len="med" w="med" type="none"/>
            <a:tailEnd len="med" w="med" type="none"/>
          </a:ln>
        </p:spPr>
      </p:cxnSp>
      <p:cxnSp>
        <p:nvCxnSpPr>
          <p:cNvPr id="18" name="Shape 18"/>
          <p:cNvCxnSpPr/>
          <p:nvPr/>
        </p:nvCxnSpPr>
        <p:spPr>
          <a:xfrm>
            <a:off x="425200" y="4740000"/>
            <a:ext cx="8296800" cy="0"/>
          </a:xfrm>
          <a:prstGeom prst="straightConnector1">
            <a:avLst/>
          </a:prstGeom>
          <a:noFill/>
          <a:ln cap="flat" cmpd="sng" w="19050">
            <a:solidFill>
              <a:schemeClr val="lt1"/>
            </a:solidFill>
            <a:prstDash val="solid"/>
            <a:round/>
            <a:headEnd len="med" w="med" type="none"/>
            <a:tailEnd len="med" w="med" type="none"/>
          </a:ln>
        </p:spPr>
      </p:cxnSp>
      <p:sp>
        <p:nvSpPr>
          <p:cNvPr id="19" name="Shape 19"/>
          <p:cNvSpPr txBox="1"/>
          <p:nvPr>
            <p:ph type="title"/>
          </p:nvPr>
        </p:nvSpPr>
        <p:spPr>
          <a:xfrm>
            <a:off x="406425" y="1806825"/>
            <a:ext cx="8296800" cy="1542000"/>
          </a:xfrm>
          <a:prstGeom prst="rect">
            <a:avLst/>
          </a:prstGeom>
        </p:spPr>
        <p:txBody>
          <a:bodyPr anchorCtr="0" anchor="ctr" bIns="91425" lIns="91425" rIns="91425" tIns="91425"/>
          <a:lstStyle>
            <a:lvl1pPr lvl="0" algn="ctr">
              <a:spcBef>
                <a:spcPts val="0"/>
              </a:spcBef>
              <a:buClr>
                <a:schemeClr val="lt1"/>
              </a:buClr>
              <a:buSzPct val="100000"/>
              <a:defRPr sz="4800">
                <a:solidFill>
                  <a:schemeClr val="lt1"/>
                </a:solidFill>
              </a:defRPr>
            </a:lvl1pPr>
            <a:lvl2pPr lvl="1" algn="ctr">
              <a:spcBef>
                <a:spcPts val="0"/>
              </a:spcBef>
              <a:buClr>
                <a:schemeClr val="lt1"/>
              </a:buClr>
              <a:buSzPct val="100000"/>
              <a:defRPr sz="4800">
                <a:solidFill>
                  <a:schemeClr val="lt1"/>
                </a:solidFill>
              </a:defRPr>
            </a:lvl2pPr>
            <a:lvl3pPr lvl="2" algn="ctr">
              <a:spcBef>
                <a:spcPts val="0"/>
              </a:spcBef>
              <a:buClr>
                <a:schemeClr val="lt1"/>
              </a:buClr>
              <a:buSzPct val="100000"/>
              <a:defRPr sz="4800">
                <a:solidFill>
                  <a:schemeClr val="lt1"/>
                </a:solidFill>
              </a:defRPr>
            </a:lvl3pPr>
            <a:lvl4pPr lvl="3" algn="ctr">
              <a:spcBef>
                <a:spcPts val="0"/>
              </a:spcBef>
              <a:buClr>
                <a:schemeClr val="lt1"/>
              </a:buClr>
              <a:buSzPct val="100000"/>
              <a:defRPr sz="4800">
                <a:solidFill>
                  <a:schemeClr val="lt1"/>
                </a:solidFill>
              </a:defRPr>
            </a:lvl4pPr>
            <a:lvl5pPr lvl="4" algn="ctr">
              <a:spcBef>
                <a:spcPts val="0"/>
              </a:spcBef>
              <a:buClr>
                <a:schemeClr val="lt1"/>
              </a:buClr>
              <a:buSzPct val="100000"/>
              <a:defRPr sz="4800">
                <a:solidFill>
                  <a:schemeClr val="lt1"/>
                </a:solidFill>
              </a:defRPr>
            </a:lvl5pPr>
            <a:lvl6pPr lvl="5" algn="ctr">
              <a:spcBef>
                <a:spcPts val="0"/>
              </a:spcBef>
              <a:buClr>
                <a:schemeClr val="lt1"/>
              </a:buClr>
              <a:buSzPct val="100000"/>
              <a:defRPr sz="4800">
                <a:solidFill>
                  <a:schemeClr val="lt1"/>
                </a:solidFill>
              </a:defRPr>
            </a:lvl6pPr>
            <a:lvl7pPr lvl="6" algn="ctr">
              <a:spcBef>
                <a:spcPts val="0"/>
              </a:spcBef>
              <a:buClr>
                <a:schemeClr val="lt1"/>
              </a:buClr>
              <a:buSzPct val="100000"/>
              <a:defRPr sz="4800">
                <a:solidFill>
                  <a:schemeClr val="lt1"/>
                </a:solidFill>
              </a:defRPr>
            </a:lvl7pPr>
            <a:lvl8pPr lvl="7" algn="ctr">
              <a:spcBef>
                <a:spcPts val="0"/>
              </a:spcBef>
              <a:buClr>
                <a:schemeClr val="lt1"/>
              </a:buClr>
              <a:buSzPct val="100000"/>
              <a:defRPr sz="4800">
                <a:solidFill>
                  <a:schemeClr val="lt1"/>
                </a:solidFill>
              </a:defRPr>
            </a:lvl8pPr>
            <a:lvl9pPr lvl="8" algn="ctr">
              <a:spcBef>
                <a:spcPts val="0"/>
              </a:spcBef>
              <a:buClr>
                <a:schemeClr val="lt1"/>
              </a:buClr>
              <a:buSzPct val="100000"/>
              <a:defRPr sz="4800">
                <a:solidFill>
                  <a:schemeClr val="lt1"/>
                </a:solidFill>
              </a:defRPr>
            </a:lvl9pPr>
          </a:lstStyle>
          <a:p/>
        </p:txBody>
      </p:sp>
      <p:sp>
        <p:nvSpPr>
          <p:cNvPr id="20" name="Shape 20"/>
          <p:cNvSpPr txBox="1"/>
          <p:nvPr>
            <p:ph idx="12" type="sldNum"/>
          </p:nvPr>
        </p:nvSpPr>
        <p:spPr>
          <a:xfrm>
            <a:off x="8497999" y="4688758"/>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h">
                <a:solidFill>
                  <a:schemeClr val="lt1"/>
                </a:solidFil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x">
  <p:cSld name="Title and body">
    <p:spTree>
      <p:nvGrpSpPr>
        <p:cNvPr id="21" name="Shape 21"/>
        <p:cNvGrpSpPr/>
        <p:nvPr/>
      </p:nvGrpSpPr>
      <p:grpSpPr>
        <a:xfrm>
          <a:off x="0" y="0"/>
          <a:ext cx="0" cy="0"/>
          <a:chOff x="0" y="0"/>
          <a:chExt cx="0" cy="0"/>
        </a:xfrm>
      </p:grpSpPr>
      <p:cxnSp>
        <p:nvCxnSpPr>
          <p:cNvPr id="22" name="Shape 22"/>
          <p:cNvCxnSpPr/>
          <p:nvPr/>
        </p:nvCxnSpPr>
        <p:spPr>
          <a:xfrm>
            <a:off x="2477724" y="415650"/>
            <a:ext cx="6244200" cy="0"/>
          </a:xfrm>
          <a:prstGeom prst="straightConnector1">
            <a:avLst/>
          </a:prstGeom>
          <a:noFill/>
          <a:ln cap="flat" cmpd="sng" w="38100">
            <a:solidFill>
              <a:schemeClr val="dk2"/>
            </a:solidFill>
            <a:prstDash val="solid"/>
            <a:round/>
            <a:headEnd len="med" w="med" type="none"/>
            <a:tailEnd len="med" w="med" type="none"/>
          </a:ln>
        </p:spPr>
      </p:cxnSp>
      <p:cxnSp>
        <p:nvCxnSpPr>
          <p:cNvPr id="23" name="Shape 23"/>
          <p:cNvCxnSpPr/>
          <p:nvPr/>
        </p:nvCxnSpPr>
        <p:spPr>
          <a:xfrm>
            <a:off x="2477724" y="4740000"/>
            <a:ext cx="6244200" cy="0"/>
          </a:xfrm>
          <a:prstGeom prst="straightConnector1">
            <a:avLst/>
          </a:prstGeom>
          <a:noFill/>
          <a:ln cap="flat" cmpd="sng" w="19050">
            <a:solidFill>
              <a:schemeClr val="dk2"/>
            </a:solidFill>
            <a:prstDash val="solid"/>
            <a:round/>
            <a:headEnd len="med" w="med" type="none"/>
            <a:tailEnd len="med" w="med" type="none"/>
          </a:ln>
        </p:spPr>
      </p:cxnSp>
      <p:cxnSp>
        <p:nvCxnSpPr>
          <p:cNvPr id="24" name="Shape 24"/>
          <p:cNvCxnSpPr/>
          <p:nvPr/>
        </p:nvCxnSpPr>
        <p:spPr>
          <a:xfrm>
            <a:off x="425198" y="415650"/>
            <a:ext cx="183300" cy="0"/>
          </a:xfrm>
          <a:prstGeom prst="straightConnector1">
            <a:avLst/>
          </a:prstGeom>
          <a:noFill/>
          <a:ln cap="flat" cmpd="sng" w="19050">
            <a:solidFill>
              <a:schemeClr val="dk2"/>
            </a:solidFill>
            <a:prstDash val="solid"/>
            <a:round/>
            <a:headEnd len="med" w="med" type="none"/>
            <a:tailEnd len="med" w="med" type="none"/>
          </a:ln>
        </p:spPr>
      </p:cxnSp>
      <p:sp>
        <p:nvSpPr>
          <p:cNvPr id="25" name="Shape 25"/>
          <p:cNvSpPr txBox="1"/>
          <p:nvPr>
            <p:ph type="title"/>
          </p:nvPr>
        </p:nvSpPr>
        <p:spPr>
          <a:xfrm>
            <a:off x="2400250" y="575950"/>
            <a:ext cx="6321600" cy="635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6" name="Shape 26"/>
          <p:cNvSpPr txBox="1"/>
          <p:nvPr>
            <p:ph idx="1" type="body"/>
          </p:nvPr>
        </p:nvSpPr>
        <p:spPr>
          <a:xfrm>
            <a:off x="2410112" y="1595775"/>
            <a:ext cx="6321600" cy="3002399"/>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97999" y="4688758"/>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h"/>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ColTx">
  <p:cSld name="Title and two columns">
    <p:spTree>
      <p:nvGrpSpPr>
        <p:cNvPr id="28" name="Shape 28"/>
        <p:cNvGrpSpPr/>
        <p:nvPr/>
      </p:nvGrpSpPr>
      <p:grpSpPr>
        <a:xfrm>
          <a:off x="0" y="0"/>
          <a:ext cx="0" cy="0"/>
          <a:chOff x="0" y="0"/>
          <a:chExt cx="0" cy="0"/>
        </a:xfrm>
      </p:grpSpPr>
      <p:cxnSp>
        <p:nvCxnSpPr>
          <p:cNvPr id="29" name="Shape 29"/>
          <p:cNvCxnSpPr/>
          <p:nvPr/>
        </p:nvCxnSpPr>
        <p:spPr>
          <a:xfrm>
            <a:off x="2477724" y="415650"/>
            <a:ext cx="6244200" cy="0"/>
          </a:xfrm>
          <a:prstGeom prst="straightConnector1">
            <a:avLst/>
          </a:prstGeom>
          <a:noFill/>
          <a:ln cap="flat" cmpd="sng" w="38100">
            <a:solidFill>
              <a:schemeClr val="dk2"/>
            </a:solidFill>
            <a:prstDash val="solid"/>
            <a:round/>
            <a:headEnd len="med" w="med" type="none"/>
            <a:tailEnd len="med" w="med" type="none"/>
          </a:ln>
        </p:spPr>
      </p:cxnSp>
      <p:cxnSp>
        <p:nvCxnSpPr>
          <p:cNvPr id="30" name="Shape 30"/>
          <p:cNvCxnSpPr/>
          <p:nvPr/>
        </p:nvCxnSpPr>
        <p:spPr>
          <a:xfrm>
            <a:off x="2477724" y="4740000"/>
            <a:ext cx="6244200" cy="0"/>
          </a:xfrm>
          <a:prstGeom prst="straightConnector1">
            <a:avLst/>
          </a:prstGeom>
          <a:noFill/>
          <a:ln cap="flat" cmpd="sng" w="19050">
            <a:solidFill>
              <a:schemeClr val="dk2"/>
            </a:solidFill>
            <a:prstDash val="solid"/>
            <a:round/>
            <a:headEnd len="med" w="med" type="none"/>
            <a:tailEnd len="med" w="med" type="none"/>
          </a:ln>
        </p:spPr>
      </p:cxnSp>
      <p:cxnSp>
        <p:nvCxnSpPr>
          <p:cNvPr id="31" name="Shape 31"/>
          <p:cNvCxnSpPr/>
          <p:nvPr/>
        </p:nvCxnSpPr>
        <p:spPr>
          <a:xfrm>
            <a:off x="425198" y="415650"/>
            <a:ext cx="183300" cy="0"/>
          </a:xfrm>
          <a:prstGeom prst="straightConnector1">
            <a:avLst/>
          </a:prstGeom>
          <a:noFill/>
          <a:ln cap="flat" cmpd="sng" w="19050">
            <a:solidFill>
              <a:schemeClr val="dk2"/>
            </a:solidFill>
            <a:prstDash val="solid"/>
            <a:round/>
            <a:headEnd len="med" w="med" type="none"/>
            <a:tailEnd len="med" w="med" type="none"/>
          </a:ln>
        </p:spPr>
      </p:cxnSp>
      <p:sp>
        <p:nvSpPr>
          <p:cNvPr id="32" name="Shape 32"/>
          <p:cNvSpPr txBox="1"/>
          <p:nvPr>
            <p:ph type="title"/>
          </p:nvPr>
        </p:nvSpPr>
        <p:spPr>
          <a:xfrm>
            <a:off x="2400250" y="575950"/>
            <a:ext cx="6321600" cy="635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3" name="Shape 33"/>
          <p:cNvSpPr txBox="1"/>
          <p:nvPr>
            <p:ph idx="1" type="body"/>
          </p:nvPr>
        </p:nvSpPr>
        <p:spPr>
          <a:xfrm>
            <a:off x="2400302" y="1602675"/>
            <a:ext cx="3071400" cy="3002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4" name="Shape 34"/>
          <p:cNvSpPr txBox="1"/>
          <p:nvPr>
            <p:ph idx="2" type="body"/>
          </p:nvPr>
        </p:nvSpPr>
        <p:spPr>
          <a:xfrm>
            <a:off x="5650571" y="1602675"/>
            <a:ext cx="3071400" cy="3002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5" name="Shape 35"/>
          <p:cNvSpPr txBox="1"/>
          <p:nvPr>
            <p:ph idx="12" type="sldNum"/>
          </p:nvPr>
        </p:nvSpPr>
        <p:spPr>
          <a:xfrm>
            <a:off x="8497999" y="4688758"/>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h"/>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36" name="Shape 36"/>
        <p:cNvGrpSpPr/>
        <p:nvPr/>
      </p:nvGrpSpPr>
      <p:grpSpPr>
        <a:xfrm>
          <a:off x="0" y="0"/>
          <a:ext cx="0" cy="0"/>
          <a:chOff x="0" y="0"/>
          <a:chExt cx="0" cy="0"/>
        </a:xfrm>
      </p:grpSpPr>
      <p:sp>
        <p:nvSpPr>
          <p:cNvPr id="37" name="Shape 37"/>
          <p:cNvSpPr txBox="1"/>
          <p:nvPr>
            <p:ph type="title"/>
          </p:nvPr>
        </p:nvSpPr>
        <p:spPr>
          <a:xfrm>
            <a:off x="303300" y="411575"/>
            <a:ext cx="8520600" cy="6396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8" name="Shape 38"/>
          <p:cNvSpPr txBox="1"/>
          <p:nvPr>
            <p:ph idx="12" type="sldNum"/>
          </p:nvPr>
        </p:nvSpPr>
        <p:spPr>
          <a:xfrm>
            <a:off x="8497999" y="4688758"/>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h"/>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One column text">
    <p:spTree>
      <p:nvGrpSpPr>
        <p:cNvPr id="39" name="Shape 39"/>
        <p:cNvGrpSpPr/>
        <p:nvPr/>
      </p:nvGrpSpPr>
      <p:grpSpPr>
        <a:xfrm>
          <a:off x="0" y="0"/>
          <a:ext cx="0" cy="0"/>
          <a:chOff x="0" y="0"/>
          <a:chExt cx="0" cy="0"/>
        </a:xfrm>
      </p:grpSpPr>
      <p:cxnSp>
        <p:nvCxnSpPr>
          <p:cNvPr id="40" name="Shape 40"/>
          <p:cNvCxnSpPr/>
          <p:nvPr/>
        </p:nvCxnSpPr>
        <p:spPr>
          <a:xfrm>
            <a:off x="425198" y="415650"/>
            <a:ext cx="183300" cy="0"/>
          </a:xfrm>
          <a:prstGeom prst="straightConnector1">
            <a:avLst/>
          </a:prstGeom>
          <a:noFill/>
          <a:ln cap="flat" cmpd="sng" w="19050">
            <a:solidFill>
              <a:schemeClr val="dk2"/>
            </a:solidFill>
            <a:prstDash val="solid"/>
            <a:round/>
            <a:headEnd len="med" w="med" type="none"/>
            <a:tailEnd len="med" w="med" type="none"/>
          </a:ln>
        </p:spPr>
      </p:cxnSp>
      <p:sp>
        <p:nvSpPr>
          <p:cNvPr id="41" name="Shape 41"/>
          <p:cNvSpPr txBox="1"/>
          <p:nvPr>
            <p:ph type="title"/>
          </p:nvPr>
        </p:nvSpPr>
        <p:spPr>
          <a:xfrm>
            <a:off x="319500" y="936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42" name="Shape 42"/>
          <p:cNvSpPr txBox="1"/>
          <p:nvPr>
            <p:ph idx="1" type="body"/>
          </p:nvPr>
        </p:nvSpPr>
        <p:spPr>
          <a:xfrm>
            <a:off x="319500" y="1846803"/>
            <a:ext cx="2808000" cy="28062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43" name="Shape 43"/>
          <p:cNvSpPr txBox="1"/>
          <p:nvPr>
            <p:ph idx="12" type="sldNum"/>
          </p:nvPr>
        </p:nvSpPr>
        <p:spPr>
          <a:xfrm>
            <a:off x="8497999" y="4688758"/>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h"/>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in point">
    <p:bg>
      <p:bgPr>
        <a:solidFill>
          <a:schemeClr val="lt2"/>
        </a:solidFill>
      </p:bgPr>
    </p:bg>
    <p:spTree>
      <p:nvGrpSpPr>
        <p:cNvPr id="44" name="Shape 44"/>
        <p:cNvGrpSpPr/>
        <p:nvPr/>
      </p:nvGrpSpPr>
      <p:grpSpPr>
        <a:xfrm>
          <a:off x="0" y="0"/>
          <a:ext cx="0" cy="0"/>
          <a:chOff x="0" y="0"/>
          <a:chExt cx="0" cy="0"/>
        </a:xfrm>
      </p:grpSpPr>
      <p:cxnSp>
        <p:nvCxnSpPr>
          <p:cNvPr id="45" name="Shape 45"/>
          <p:cNvCxnSpPr/>
          <p:nvPr/>
        </p:nvCxnSpPr>
        <p:spPr>
          <a:xfrm>
            <a:off x="425198" y="415650"/>
            <a:ext cx="183300" cy="0"/>
          </a:xfrm>
          <a:prstGeom prst="straightConnector1">
            <a:avLst/>
          </a:prstGeom>
          <a:noFill/>
          <a:ln cap="flat" cmpd="sng" w="19050">
            <a:solidFill>
              <a:schemeClr val="lt1"/>
            </a:solidFill>
            <a:prstDash val="solid"/>
            <a:round/>
            <a:headEnd len="med" w="med" type="none"/>
            <a:tailEnd len="med" w="med" type="none"/>
          </a:ln>
        </p:spPr>
      </p:cxnSp>
      <p:sp>
        <p:nvSpPr>
          <p:cNvPr id="46" name="Shape 46"/>
          <p:cNvSpPr txBox="1"/>
          <p:nvPr>
            <p:ph type="title"/>
          </p:nvPr>
        </p:nvSpPr>
        <p:spPr>
          <a:xfrm>
            <a:off x="283103" y="712140"/>
            <a:ext cx="6244200" cy="3835500"/>
          </a:xfrm>
          <a:prstGeom prst="rect">
            <a:avLst/>
          </a:prstGeom>
        </p:spPr>
        <p:txBody>
          <a:bodyPr anchorCtr="0" anchor="ctr" bIns="91425" lIns="91425" rIns="91425" tIns="91425"/>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p:txBody>
      </p:sp>
      <p:sp>
        <p:nvSpPr>
          <p:cNvPr id="47" name="Shape 47"/>
          <p:cNvSpPr txBox="1"/>
          <p:nvPr>
            <p:ph idx="12" type="sldNum"/>
          </p:nvPr>
        </p:nvSpPr>
        <p:spPr>
          <a:xfrm>
            <a:off x="8497999" y="4688758"/>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h">
                <a:solidFill>
                  <a:schemeClr val="l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ection title and description">
    <p:spTree>
      <p:nvGrpSpPr>
        <p:cNvPr id="48" name="Shape 48"/>
        <p:cNvGrpSpPr/>
        <p:nvPr/>
      </p:nvGrpSpPr>
      <p:grpSpPr>
        <a:xfrm>
          <a:off x="0" y="0"/>
          <a:ext cx="0" cy="0"/>
          <a:chOff x="0" y="0"/>
          <a:chExt cx="0" cy="0"/>
        </a:xfrm>
      </p:grpSpPr>
      <p:sp>
        <p:nvSpPr>
          <p:cNvPr id="49" name="Shape 49"/>
          <p:cNvSpPr/>
          <p:nvPr/>
        </p:nvSpPr>
        <p:spPr>
          <a:xfrm>
            <a:off x="4572000" y="125"/>
            <a:ext cx="4572000" cy="51435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cxnSp>
        <p:nvCxnSpPr>
          <p:cNvPr id="50" name="Shape 50"/>
          <p:cNvCxnSpPr/>
          <p:nvPr/>
        </p:nvCxnSpPr>
        <p:spPr>
          <a:xfrm>
            <a:off x="5029675" y="4495500"/>
            <a:ext cx="468300" cy="0"/>
          </a:xfrm>
          <a:prstGeom prst="straightConnector1">
            <a:avLst/>
          </a:prstGeom>
          <a:noFill/>
          <a:ln cap="flat" cmpd="sng" w="19050">
            <a:solidFill>
              <a:schemeClr val="lt1"/>
            </a:solidFill>
            <a:prstDash val="solid"/>
            <a:round/>
            <a:headEnd len="med" w="med" type="none"/>
            <a:tailEnd len="med" w="med" type="none"/>
          </a:ln>
        </p:spPr>
      </p:cxnSp>
      <p:sp>
        <p:nvSpPr>
          <p:cNvPr id="51" name="Shape 51"/>
          <p:cNvSpPr txBox="1"/>
          <p:nvPr>
            <p:ph type="title"/>
          </p:nvPr>
        </p:nvSpPr>
        <p:spPr>
          <a:xfrm>
            <a:off x="265500" y="1397350"/>
            <a:ext cx="4045200" cy="1318200"/>
          </a:xfrm>
          <a:prstGeom prst="rect">
            <a:avLst/>
          </a:prstGeom>
        </p:spPr>
        <p:txBody>
          <a:bodyPr anchorCtr="0" anchor="b" bIns="91425" lIns="91425" rIns="91425" tIns="91425"/>
          <a:lstStyle>
            <a:lvl1pPr lvl="0" algn="ctr">
              <a:spcBef>
                <a:spcPts val="0"/>
              </a:spcBef>
              <a:buClr>
                <a:schemeClr val="dk1"/>
              </a:buClr>
              <a:buSzPct val="100000"/>
              <a:defRPr sz="3600">
                <a:solidFill>
                  <a:schemeClr val="dk1"/>
                </a:solidFill>
              </a:defRPr>
            </a:lvl1pPr>
            <a:lvl2pPr lvl="1" algn="ctr">
              <a:spcBef>
                <a:spcPts val="0"/>
              </a:spcBef>
              <a:buClr>
                <a:schemeClr val="dk1"/>
              </a:buClr>
              <a:buSzPct val="100000"/>
              <a:defRPr sz="3600">
                <a:solidFill>
                  <a:schemeClr val="dk1"/>
                </a:solidFill>
              </a:defRPr>
            </a:lvl2pPr>
            <a:lvl3pPr lvl="2" algn="ctr">
              <a:spcBef>
                <a:spcPts val="0"/>
              </a:spcBef>
              <a:buClr>
                <a:schemeClr val="dk1"/>
              </a:buClr>
              <a:buSzPct val="100000"/>
              <a:defRPr sz="3600">
                <a:solidFill>
                  <a:schemeClr val="dk1"/>
                </a:solidFill>
              </a:defRPr>
            </a:lvl3pPr>
            <a:lvl4pPr lvl="3" algn="ctr">
              <a:spcBef>
                <a:spcPts val="0"/>
              </a:spcBef>
              <a:buClr>
                <a:schemeClr val="dk1"/>
              </a:buClr>
              <a:buSzPct val="100000"/>
              <a:defRPr sz="3600">
                <a:solidFill>
                  <a:schemeClr val="dk1"/>
                </a:solidFill>
              </a:defRPr>
            </a:lvl4pPr>
            <a:lvl5pPr lvl="4" algn="ctr">
              <a:spcBef>
                <a:spcPts val="0"/>
              </a:spcBef>
              <a:buClr>
                <a:schemeClr val="dk1"/>
              </a:buClr>
              <a:buSzPct val="100000"/>
              <a:defRPr sz="3600">
                <a:solidFill>
                  <a:schemeClr val="dk1"/>
                </a:solidFill>
              </a:defRPr>
            </a:lvl5pPr>
            <a:lvl6pPr lvl="5" algn="ctr">
              <a:spcBef>
                <a:spcPts val="0"/>
              </a:spcBef>
              <a:buClr>
                <a:schemeClr val="dk1"/>
              </a:buClr>
              <a:buSzPct val="100000"/>
              <a:defRPr sz="3600">
                <a:solidFill>
                  <a:schemeClr val="dk1"/>
                </a:solidFill>
              </a:defRPr>
            </a:lvl6pPr>
            <a:lvl7pPr lvl="6" algn="ctr">
              <a:spcBef>
                <a:spcPts val="0"/>
              </a:spcBef>
              <a:buClr>
                <a:schemeClr val="dk1"/>
              </a:buClr>
              <a:buSzPct val="100000"/>
              <a:defRPr sz="3600">
                <a:solidFill>
                  <a:schemeClr val="dk1"/>
                </a:solidFill>
              </a:defRPr>
            </a:lvl7pPr>
            <a:lvl8pPr lvl="7" algn="ctr">
              <a:spcBef>
                <a:spcPts val="0"/>
              </a:spcBef>
              <a:buClr>
                <a:schemeClr val="dk1"/>
              </a:buClr>
              <a:buSzPct val="100000"/>
              <a:defRPr sz="3600">
                <a:solidFill>
                  <a:schemeClr val="dk1"/>
                </a:solidFill>
              </a:defRPr>
            </a:lvl8pPr>
            <a:lvl9pPr lvl="8" algn="ctr">
              <a:spcBef>
                <a:spcPts val="0"/>
              </a:spcBef>
              <a:buClr>
                <a:schemeClr val="dk1"/>
              </a:buClr>
              <a:buSzPct val="100000"/>
              <a:defRPr sz="3600">
                <a:solidFill>
                  <a:schemeClr val="dk1"/>
                </a:solidFill>
              </a:defRPr>
            </a:lvl9pPr>
          </a:lstStyle>
          <a:p/>
        </p:txBody>
      </p:sp>
      <p:sp>
        <p:nvSpPr>
          <p:cNvPr id="52" name="Shape 52"/>
          <p:cNvSpPr txBox="1"/>
          <p:nvPr>
            <p:ph idx="1" type="subTitle"/>
          </p:nvPr>
        </p:nvSpPr>
        <p:spPr>
          <a:xfrm>
            <a:off x="265500" y="2735370"/>
            <a:ext cx="4045200" cy="1345499"/>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53" name="Shape 53"/>
          <p:cNvSpPr txBox="1"/>
          <p:nvPr>
            <p:ph idx="2" type="body"/>
          </p:nvPr>
        </p:nvSpPr>
        <p:spPr>
          <a:xfrm>
            <a:off x="4939500" y="724200"/>
            <a:ext cx="3837000" cy="3695100"/>
          </a:xfrm>
          <a:prstGeom prst="rect">
            <a:avLst/>
          </a:prstGeom>
        </p:spPr>
        <p:txBody>
          <a:bodyPr anchorCtr="0" anchor="ctr" bIns="91425" lIns="91425" rIns="91425" tIns="91425"/>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p:txBody>
      </p:sp>
      <p:sp>
        <p:nvSpPr>
          <p:cNvPr id="54" name="Shape 54"/>
          <p:cNvSpPr txBox="1"/>
          <p:nvPr>
            <p:ph idx="12" type="sldNum"/>
          </p:nvPr>
        </p:nvSpPr>
        <p:spPr>
          <a:xfrm>
            <a:off x="8497999" y="4688758"/>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h">
                <a:solidFill>
                  <a:schemeClr val="lt1"/>
                </a:solidFil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aption">
    <p:spTree>
      <p:nvGrpSpPr>
        <p:cNvPr id="55" name="Shape 55"/>
        <p:cNvGrpSpPr/>
        <p:nvPr/>
      </p:nvGrpSpPr>
      <p:grpSpPr>
        <a:xfrm>
          <a:off x="0" y="0"/>
          <a:ext cx="0" cy="0"/>
          <a:chOff x="0" y="0"/>
          <a:chExt cx="0" cy="0"/>
        </a:xfrm>
      </p:grpSpPr>
      <p:cxnSp>
        <p:nvCxnSpPr>
          <p:cNvPr id="56" name="Shape 56"/>
          <p:cNvCxnSpPr/>
          <p:nvPr/>
        </p:nvCxnSpPr>
        <p:spPr>
          <a:xfrm>
            <a:off x="425200" y="4740000"/>
            <a:ext cx="8296800" cy="0"/>
          </a:xfrm>
          <a:prstGeom prst="straightConnector1">
            <a:avLst/>
          </a:prstGeom>
          <a:noFill/>
          <a:ln cap="flat" cmpd="sng" w="19050">
            <a:solidFill>
              <a:schemeClr val="dk2"/>
            </a:solidFill>
            <a:prstDash val="solid"/>
            <a:round/>
            <a:headEnd len="med" w="med" type="none"/>
            <a:tailEnd len="med" w="med" type="none"/>
          </a:ln>
        </p:spPr>
      </p:cxnSp>
      <p:cxnSp>
        <p:nvCxnSpPr>
          <p:cNvPr id="57" name="Shape 57"/>
          <p:cNvCxnSpPr/>
          <p:nvPr/>
        </p:nvCxnSpPr>
        <p:spPr>
          <a:xfrm>
            <a:off x="425198" y="415650"/>
            <a:ext cx="183300" cy="0"/>
          </a:xfrm>
          <a:prstGeom prst="straightConnector1">
            <a:avLst/>
          </a:prstGeom>
          <a:noFill/>
          <a:ln cap="flat" cmpd="sng" w="19050">
            <a:solidFill>
              <a:schemeClr val="dk2"/>
            </a:solidFill>
            <a:prstDash val="solid"/>
            <a:round/>
            <a:headEnd len="med" w="med" type="none"/>
            <a:tailEnd len="med" w="med" type="none"/>
          </a:ln>
        </p:spPr>
      </p:cxnSp>
      <p:sp>
        <p:nvSpPr>
          <p:cNvPr id="58" name="Shape 58"/>
          <p:cNvSpPr txBox="1"/>
          <p:nvPr>
            <p:ph idx="1" type="body"/>
          </p:nvPr>
        </p:nvSpPr>
        <p:spPr>
          <a:xfrm>
            <a:off x="328017" y="4226025"/>
            <a:ext cx="8388600" cy="3936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59" name="Shape 59"/>
          <p:cNvSpPr txBox="1"/>
          <p:nvPr>
            <p:ph idx="12" type="sldNum"/>
          </p:nvPr>
        </p:nvSpPr>
        <p:spPr>
          <a:xfrm>
            <a:off x="8497999" y="4688758"/>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h"/>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2400250" y="575950"/>
            <a:ext cx="6321600" cy="635400"/>
          </a:xfrm>
          <a:prstGeom prst="rect">
            <a:avLst/>
          </a:prstGeom>
          <a:noFill/>
          <a:ln>
            <a:noFill/>
          </a:ln>
        </p:spPr>
        <p:txBody>
          <a:bodyPr anchorCtr="0" anchor="t" bIns="91425" lIns="91425" rIns="91425" tIns="91425"/>
          <a:lstStyle>
            <a:lvl1pPr lvl="0">
              <a:spcBef>
                <a:spcPts val="0"/>
              </a:spcBef>
              <a:buClr>
                <a:schemeClr val="dk2"/>
              </a:buClr>
              <a:buSzPct val="100000"/>
              <a:buFont typeface="Raleway"/>
              <a:buNone/>
              <a:defRPr b="1" sz="3000">
                <a:solidFill>
                  <a:schemeClr val="dk2"/>
                </a:solidFill>
                <a:latin typeface="Raleway"/>
                <a:ea typeface="Raleway"/>
                <a:cs typeface="Raleway"/>
                <a:sym typeface="Raleway"/>
              </a:defRPr>
            </a:lvl1pPr>
            <a:lvl2pPr lvl="1">
              <a:spcBef>
                <a:spcPts val="0"/>
              </a:spcBef>
              <a:buClr>
                <a:schemeClr val="dk2"/>
              </a:buClr>
              <a:buSzPct val="100000"/>
              <a:buFont typeface="Raleway"/>
              <a:buNone/>
              <a:defRPr b="1" sz="3000">
                <a:solidFill>
                  <a:schemeClr val="dk2"/>
                </a:solidFill>
                <a:latin typeface="Raleway"/>
                <a:ea typeface="Raleway"/>
                <a:cs typeface="Raleway"/>
                <a:sym typeface="Raleway"/>
              </a:defRPr>
            </a:lvl2pPr>
            <a:lvl3pPr lvl="2">
              <a:spcBef>
                <a:spcPts val="0"/>
              </a:spcBef>
              <a:buClr>
                <a:schemeClr val="dk2"/>
              </a:buClr>
              <a:buSzPct val="100000"/>
              <a:buFont typeface="Raleway"/>
              <a:buNone/>
              <a:defRPr b="1" sz="3000">
                <a:solidFill>
                  <a:schemeClr val="dk2"/>
                </a:solidFill>
                <a:latin typeface="Raleway"/>
                <a:ea typeface="Raleway"/>
                <a:cs typeface="Raleway"/>
                <a:sym typeface="Raleway"/>
              </a:defRPr>
            </a:lvl3pPr>
            <a:lvl4pPr lvl="3">
              <a:spcBef>
                <a:spcPts val="0"/>
              </a:spcBef>
              <a:buClr>
                <a:schemeClr val="dk2"/>
              </a:buClr>
              <a:buSzPct val="100000"/>
              <a:buFont typeface="Raleway"/>
              <a:buNone/>
              <a:defRPr b="1" sz="3000">
                <a:solidFill>
                  <a:schemeClr val="dk2"/>
                </a:solidFill>
                <a:latin typeface="Raleway"/>
                <a:ea typeface="Raleway"/>
                <a:cs typeface="Raleway"/>
                <a:sym typeface="Raleway"/>
              </a:defRPr>
            </a:lvl4pPr>
            <a:lvl5pPr lvl="4">
              <a:spcBef>
                <a:spcPts val="0"/>
              </a:spcBef>
              <a:buClr>
                <a:schemeClr val="dk2"/>
              </a:buClr>
              <a:buSzPct val="100000"/>
              <a:buFont typeface="Raleway"/>
              <a:buNone/>
              <a:defRPr b="1" sz="3000">
                <a:solidFill>
                  <a:schemeClr val="dk2"/>
                </a:solidFill>
                <a:latin typeface="Raleway"/>
                <a:ea typeface="Raleway"/>
                <a:cs typeface="Raleway"/>
                <a:sym typeface="Raleway"/>
              </a:defRPr>
            </a:lvl5pPr>
            <a:lvl6pPr lvl="5">
              <a:spcBef>
                <a:spcPts val="0"/>
              </a:spcBef>
              <a:buClr>
                <a:schemeClr val="dk2"/>
              </a:buClr>
              <a:buSzPct val="100000"/>
              <a:buFont typeface="Raleway"/>
              <a:buNone/>
              <a:defRPr b="1" sz="3000">
                <a:solidFill>
                  <a:schemeClr val="dk2"/>
                </a:solidFill>
                <a:latin typeface="Raleway"/>
                <a:ea typeface="Raleway"/>
                <a:cs typeface="Raleway"/>
                <a:sym typeface="Raleway"/>
              </a:defRPr>
            </a:lvl6pPr>
            <a:lvl7pPr lvl="6">
              <a:spcBef>
                <a:spcPts val="0"/>
              </a:spcBef>
              <a:buClr>
                <a:schemeClr val="dk2"/>
              </a:buClr>
              <a:buSzPct val="100000"/>
              <a:buFont typeface="Raleway"/>
              <a:buNone/>
              <a:defRPr b="1" sz="3000">
                <a:solidFill>
                  <a:schemeClr val="dk2"/>
                </a:solidFill>
                <a:latin typeface="Raleway"/>
                <a:ea typeface="Raleway"/>
                <a:cs typeface="Raleway"/>
                <a:sym typeface="Raleway"/>
              </a:defRPr>
            </a:lvl7pPr>
            <a:lvl8pPr lvl="7">
              <a:spcBef>
                <a:spcPts val="0"/>
              </a:spcBef>
              <a:buClr>
                <a:schemeClr val="dk2"/>
              </a:buClr>
              <a:buSzPct val="100000"/>
              <a:buFont typeface="Raleway"/>
              <a:buNone/>
              <a:defRPr b="1" sz="3000">
                <a:solidFill>
                  <a:schemeClr val="dk2"/>
                </a:solidFill>
                <a:latin typeface="Raleway"/>
                <a:ea typeface="Raleway"/>
                <a:cs typeface="Raleway"/>
                <a:sym typeface="Raleway"/>
              </a:defRPr>
            </a:lvl8pPr>
            <a:lvl9pPr lvl="8">
              <a:spcBef>
                <a:spcPts val="0"/>
              </a:spcBef>
              <a:buClr>
                <a:schemeClr val="dk2"/>
              </a:buClr>
              <a:buSzPct val="100000"/>
              <a:buFont typeface="Raleway"/>
              <a:buNone/>
              <a:defRPr b="1" sz="3000">
                <a:solidFill>
                  <a:schemeClr val="dk2"/>
                </a:solidFill>
                <a:latin typeface="Raleway"/>
                <a:ea typeface="Raleway"/>
                <a:cs typeface="Raleway"/>
                <a:sym typeface="Raleway"/>
              </a:defRPr>
            </a:lvl9pPr>
          </a:lstStyle>
          <a:p/>
        </p:txBody>
      </p:sp>
      <p:sp>
        <p:nvSpPr>
          <p:cNvPr id="7" name="Shape 7"/>
          <p:cNvSpPr txBox="1"/>
          <p:nvPr>
            <p:ph idx="1" type="body"/>
          </p:nvPr>
        </p:nvSpPr>
        <p:spPr>
          <a:xfrm>
            <a:off x="2410112" y="1595775"/>
            <a:ext cx="6321600" cy="3002399"/>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buFont typeface="Lato"/>
              <a:defRPr sz="1800">
                <a:solidFill>
                  <a:schemeClr val="dk2"/>
                </a:solidFill>
                <a:latin typeface="Lato"/>
                <a:ea typeface="Lato"/>
                <a:cs typeface="Lato"/>
                <a:sym typeface="Lato"/>
              </a:defRPr>
            </a:lvl1pPr>
            <a:lvl2pPr lvl="1">
              <a:lnSpc>
                <a:spcPct val="115000"/>
              </a:lnSpc>
              <a:spcBef>
                <a:spcPts val="0"/>
              </a:spcBef>
              <a:spcAft>
                <a:spcPts val="1600"/>
              </a:spcAft>
              <a:buClr>
                <a:schemeClr val="dk2"/>
              </a:buClr>
              <a:buFont typeface="Lato"/>
              <a:defRPr>
                <a:solidFill>
                  <a:schemeClr val="dk2"/>
                </a:solidFill>
                <a:latin typeface="Lato"/>
                <a:ea typeface="Lato"/>
                <a:cs typeface="Lato"/>
                <a:sym typeface="Lato"/>
              </a:defRPr>
            </a:lvl2pPr>
            <a:lvl3pPr lvl="2">
              <a:lnSpc>
                <a:spcPct val="115000"/>
              </a:lnSpc>
              <a:spcBef>
                <a:spcPts val="0"/>
              </a:spcBef>
              <a:spcAft>
                <a:spcPts val="1600"/>
              </a:spcAft>
              <a:buClr>
                <a:schemeClr val="dk2"/>
              </a:buClr>
              <a:buFont typeface="Lato"/>
              <a:defRPr>
                <a:solidFill>
                  <a:schemeClr val="dk2"/>
                </a:solidFill>
                <a:latin typeface="Lato"/>
                <a:ea typeface="Lato"/>
                <a:cs typeface="Lato"/>
                <a:sym typeface="Lato"/>
              </a:defRPr>
            </a:lvl3pPr>
            <a:lvl4pPr lvl="3">
              <a:lnSpc>
                <a:spcPct val="115000"/>
              </a:lnSpc>
              <a:spcBef>
                <a:spcPts val="0"/>
              </a:spcBef>
              <a:spcAft>
                <a:spcPts val="1600"/>
              </a:spcAft>
              <a:buClr>
                <a:schemeClr val="dk2"/>
              </a:buClr>
              <a:buFont typeface="Lato"/>
              <a:defRPr>
                <a:solidFill>
                  <a:schemeClr val="dk2"/>
                </a:solidFill>
                <a:latin typeface="Lato"/>
                <a:ea typeface="Lato"/>
                <a:cs typeface="Lato"/>
                <a:sym typeface="Lato"/>
              </a:defRPr>
            </a:lvl4pPr>
            <a:lvl5pPr lvl="4">
              <a:lnSpc>
                <a:spcPct val="115000"/>
              </a:lnSpc>
              <a:spcBef>
                <a:spcPts val="0"/>
              </a:spcBef>
              <a:spcAft>
                <a:spcPts val="1600"/>
              </a:spcAft>
              <a:buClr>
                <a:schemeClr val="dk2"/>
              </a:buClr>
              <a:buFont typeface="Lato"/>
              <a:defRPr>
                <a:solidFill>
                  <a:schemeClr val="dk2"/>
                </a:solidFill>
                <a:latin typeface="Lato"/>
                <a:ea typeface="Lato"/>
                <a:cs typeface="Lato"/>
                <a:sym typeface="Lato"/>
              </a:defRPr>
            </a:lvl5pPr>
            <a:lvl6pPr lvl="5">
              <a:lnSpc>
                <a:spcPct val="115000"/>
              </a:lnSpc>
              <a:spcBef>
                <a:spcPts val="0"/>
              </a:spcBef>
              <a:spcAft>
                <a:spcPts val="1600"/>
              </a:spcAft>
              <a:buClr>
                <a:schemeClr val="dk2"/>
              </a:buClr>
              <a:buFont typeface="Lato"/>
              <a:defRPr>
                <a:solidFill>
                  <a:schemeClr val="dk2"/>
                </a:solidFill>
                <a:latin typeface="Lato"/>
                <a:ea typeface="Lato"/>
                <a:cs typeface="Lato"/>
                <a:sym typeface="Lato"/>
              </a:defRPr>
            </a:lvl6pPr>
            <a:lvl7pPr lvl="6">
              <a:lnSpc>
                <a:spcPct val="115000"/>
              </a:lnSpc>
              <a:spcBef>
                <a:spcPts val="0"/>
              </a:spcBef>
              <a:spcAft>
                <a:spcPts val="1600"/>
              </a:spcAft>
              <a:buClr>
                <a:schemeClr val="dk2"/>
              </a:buClr>
              <a:buFont typeface="Lato"/>
              <a:defRPr>
                <a:solidFill>
                  <a:schemeClr val="dk2"/>
                </a:solidFill>
                <a:latin typeface="Lato"/>
                <a:ea typeface="Lato"/>
                <a:cs typeface="Lato"/>
                <a:sym typeface="Lato"/>
              </a:defRPr>
            </a:lvl7pPr>
            <a:lvl8pPr lvl="7">
              <a:lnSpc>
                <a:spcPct val="115000"/>
              </a:lnSpc>
              <a:spcBef>
                <a:spcPts val="0"/>
              </a:spcBef>
              <a:spcAft>
                <a:spcPts val="1600"/>
              </a:spcAft>
              <a:buClr>
                <a:schemeClr val="dk2"/>
              </a:buClr>
              <a:buFont typeface="Lato"/>
              <a:defRPr>
                <a:solidFill>
                  <a:schemeClr val="dk2"/>
                </a:solidFill>
                <a:latin typeface="Lato"/>
                <a:ea typeface="Lato"/>
                <a:cs typeface="Lato"/>
                <a:sym typeface="Lato"/>
              </a:defRPr>
            </a:lvl8pPr>
            <a:lvl9pPr lvl="8">
              <a:lnSpc>
                <a:spcPct val="115000"/>
              </a:lnSpc>
              <a:spcBef>
                <a:spcPts val="0"/>
              </a:spcBef>
              <a:spcAft>
                <a:spcPts val="1600"/>
              </a:spcAft>
              <a:buClr>
                <a:schemeClr val="dk2"/>
              </a:buClr>
              <a:buFont typeface="Lato"/>
              <a:defRPr>
                <a:solidFill>
                  <a:schemeClr val="dk2"/>
                </a:solidFill>
                <a:latin typeface="Lato"/>
                <a:ea typeface="Lato"/>
                <a:cs typeface="Lato"/>
                <a:sym typeface="Lato"/>
              </a:defRPr>
            </a:lvl9pPr>
          </a:lstStyle>
          <a:p/>
        </p:txBody>
      </p:sp>
      <p:sp>
        <p:nvSpPr>
          <p:cNvPr id="8" name="Shape 8"/>
          <p:cNvSpPr txBox="1"/>
          <p:nvPr>
            <p:ph idx="12" type="sldNum"/>
          </p:nvPr>
        </p:nvSpPr>
        <p:spPr>
          <a:xfrm>
            <a:off x="8497999" y="4688758"/>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th" sz="1000">
                <a:solidFill>
                  <a:schemeClr val="dk2"/>
                </a:solidFill>
                <a:latin typeface="Lato"/>
                <a:ea typeface="Lato"/>
                <a:cs typeface="Lato"/>
                <a:sym typeface="Lato"/>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slide=id.g1e7c075705_0_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slide=id.g1e7c075705_0_420" TargetMode="External"/><Relationship Id="rId4" Type="http://schemas.openxmlformats.org/officeDocument/2006/relationships/hyperlink" Target="#slide=id.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slide=id.g1e7c075705_0_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slide=id.g1e7c075705_0_233" TargetMode="External"/><Relationship Id="rId4" Type="http://schemas.openxmlformats.org/officeDocument/2006/relationships/hyperlink" Target="#slide=id.g1e7c075705_0_42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www.youtube.com/watch?v=euaHuz5BgvA" TargetMode="External"/><Relationship Id="rId4" Type="http://schemas.openxmlformats.org/officeDocument/2006/relationships/image" Target="../media/image1.jpg"/><Relationship Id="rId5" Type="http://schemas.openxmlformats.org/officeDocument/2006/relationships/hyperlink" Target="#slide=id.g1e7c075705_0_415" TargetMode="External"/><Relationship Id="rId6" Type="http://schemas.openxmlformats.org/officeDocument/2006/relationships/hyperlink" Target="#slide=id.g1e7c075705_0_228"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jpg"/><Relationship Id="rId4" Type="http://schemas.openxmlformats.org/officeDocument/2006/relationships/hyperlink" Target="#slide=id.g1e7c075705_0_233"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3.png"/><Relationship Id="rId4" Type="http://schemas.openxmlformats.org/officeDocument/2006/relationships/hyperlink" Target="#slide=id.g1e7c075705_0_426" TargetMode="External"/><Relationship Id="rId5" Type="http://schemas.openxmlformats.org/officeDocument/2006/relationships/hyperlink" Target="#slide=id.g1e7c075705_0_415"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slide=id.g1e7c075705_0_439"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Shape 72"/>
          <p:cNvSpPr txBox="1"/>
          <p:nvPr>
            <p:ph type="ctrTitle"/>
          </p:nvPr>
        </p:nvSpPr>
        <p:spPr>
          <a:xfrm>
            <a:off x="2371725" y="630225"/>
            <a:ext cx="6331500" cy="1542000"/>
          </a:xfrm>
          <a:prstGeom prst="rect">
            <a:avLst/>
          </a:prstGeom>
        </p:spPr>
        <p:txBody>
          <a:bodyPr anchorCtr="0" anchor="t" bIns="91425" lIns="91425" rIns="91425" tIns="91425">
            <a:noAutofit/>
          </a:bodyPr>
          <a:lstStyle/>
          <a:p>
            <a:pPr lvl="0">
              <a:spcBef>
                <a:spcPts val="0"/>
              </a:spcBef>
              <a:buNone/>
            </a:pPr>
            <a:r>
              <a:rPr lang="th"/>
              <a:t>ยินดีต้อนรับเข้าสู้บทเรียนภาษาอาหรับอย่างสร้างสรรค์</a:t>
            </a:r>
          </a:p>
        </p:txBody>
      </p:sp>
      <p:sp>
        <p:nvSpPr>
          <p:cNvPr id="73" name="Shape 73">
            <a:hlinkClick r:id="rId3"/>
          </p:cNvPr>
          <p:cNvSpPr txBox="1"/>
          <p:nvPr>
            <p:ph idx="1" type="subTitle"/>
          </p:nvPr>
        </p:nvSpPr>
        <p:spPr>
          <a:xfrm>
            <a:off x="2390266" y="3238450"/>
            <a:ext cx="6331500" cy="1241700"/>
          </a:xfrm>
          <a:prstGeom prst="rect">
            <a:avLst/>
          </a:prstGeom>
        </p:spPr>
        <p:txBody>
          <a:bodyPr anchorCtr="0" anchor="b" bIns="91425" lIns="91425" rIns="91425" tIns="91425">
            <a:noAutofit/>
          </a:bodyPr>
          <a:lstStyle/>
          <a:p>
            <a:pPr lvl="0">
              <a:spcBef>
                <a:spcPts val="0"/>
              </a:spcBef>
              <a:buNone/>
            </a:pPr>
            <a:r>
              <a:t/>
            </a:r>
            <a:endParaRPr/>
          </a:p>
        </p:txBody>
      </p:sp>
      <p:sp>
        <p:nvSpPr>
          <p:cNvPr id="74" name="Shape 74"/>
          <p:cNvSpPr/>
          <p:nvPr/>
        </p:nvSpPr>
        <p:spPr>
          <a:xfrm>
            <a:off x="4278550" y="3944125"/>
            <a:ext cx="69300" cy="11400"/>
          </a:xfrm>
          <a:prstGeom prst="rightArrow">
            <a:avLst>
              <a:gd fmla="val 50000" name="adj1"/>
              <a:gd fmla="val 50000" name="adj2"/>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75" name="Shape 75"/>
          <p:cNvSpPr/>
          <p:nvPr/>
        </p:nvSpPr>
        <p:spPr>
          <a:xfrm>
            <a:off x="4843650" y="3284750"/>
            <a:ext cx="3321600" cy="1241700"/>
          </a:xfrm>
          <a:prstGeom prst="rightArrow">
            <a:avLst>
              <a:gd fmla="val 50000" name="adj1"/>
              <a:gd fmla="val 50000" name="adj2"/>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lgn="ctr">
              <a:spcBef>
                <a:spcPts val="0"/>
              </a:spcBef>
              <a:buNone/>
            </a:pPr>
            <a:r>
              <a:rPr b="1" lang="th" sz="3000"/>
              <a:t>เริ่มเข้าสู่บทเรียน</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FF00"/>
        </a:solidFill>
      </p:bgPr>
    </p:bg>
    <p:spTree>
      <p:nvGrpSpPr>
        <p:cNvPr id="79" name="Shape 79"/>
        <p:cNvGrpSpPr/>
        <p:nvPr/>
      </p:nvGrpSpPr>
      <p:grpSpPr>
        <a:xfrm>
          <a:off x="0" y="0"/>
          <a:ext cx="0" cy="0"/>
          <a:chOff x="0" y="0"/>
          <a:chExt cx="0" cy="0"/>
        </a:xfrm>
      </p:grpSpPr>
      <p:sp>
        <p:nvSpPr>
          <p:cNvPr id="80" name="Shape 80"/>
          <p:cNvSpPr txBox="1"/>
          <p:nvPr>
            <p:ph type="title"/>
          </p:nvPr>
        </p:nvSpPr>
        <p:spPr>
          <a:xfrm>
            <a:off x="2400250" y="575950"/>
            <a:ext cx="6321600" cy="635400"/>
          </a:xfrm>
          <a:prstGeom prst="rect">
            <a:avLst/>
          </a:prstGeom>
        </p:spPr>
        <p:txBody>
          <a:bodyPr anchorCtr="0" anchor="t" bIns="91425" lIns="91425" rIns="91425" tIns="91425">
            <a:noAutofit/>
          </a:bodyPr>
          <a:lstStyle/>
          <a:p>
            <a:pPr lvl="0">
              <a:spcBef>
                <a:spcPts val="0"/>
              </a:spcBef>
              <a:buNone/>
            </a:pPr>
            <a:r>
              <a:rPr lang="th">
                <a:solidFill>
                  <a:srgbClr val="FF0000"/>
                </a:solidFill>
              </a:rPr>
              <a:t>การทําความรู้จัก</a:t>
            </a:r>
          </a:p>
        </p:txBody>
      </p:sp>
      <p:sp>
        <p:nvSpPr>
          <p:cNvPr id="81" name="Shape 81"/>
          <p:cNvSpPr txBox="1"/>
          <p:nvPr>
            <p:ph idx="1" type="body"/>
          </p:nvPr>
        </p:nvSpPr>
        <p:spPr>
          <a:xfrm>
            <a:off x="2400262" y="1676500"/>
            <a:ext cx="6321600" cy="3002399"/>
          </a:xfrm>
          <a:prstGeom prst="rect">
            <a:avLst/>
          </a:prstGeom>
        </p:spPr>
        <p:txBody>
          <a:bodyPr anchorCtr="0" anchor="t" bIns="91425" lIns="91425" rIns="91425" tIns="91425">
            <a:noAutofit/>
          </a:bodyPr>
          <a:lstStyle/>
          <a:p>
            <a:pPr lvl="0">
              <a:spcBef>
                <a:spcPts val="0"/>
              </a:spcBef>
              <a:buNone/>
            </a:pPr>
            <a:r>
              <a:rPr lang="th"/>
              <a:t>ขั้นตอนการรู้จักในอิสลามมีอะไรบ้าง</a:t>
            </a:r>
          </a:p>
        </p:txBody>
      </p:sp>
      <p:sp>
        <p:nvSpPr>
          <p:cNvPr id="82" name="Shape 82">
            <a:hlinkClick r:id="rId3"/>
          </p:cNvPr>
          <p:cNvSpPr/>
          <p:nvPr/>
        </p:nvSpPr>
        <p:spPr>
          <a:xfrm>
            <a:off x="7863900" y="3920925"/>
            <a:ext cx="1280100" cy="807300"/>
          </a:xfrm>
          <a:prstGeom prst="rightArrow">
            <a:avLst>
              <a:gd fmla="val 50000" name="adj1"/>
              <a:gd fmla="val 50000" name="adj2"/>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rPr b="1" lang="th" sz="2400"/>
              <a:t>ต่อไป</a:t>
            </a:r>
          </a:p>
        </p:txBody>
      </p:sp>
      <p:sp>
        <p:nvSpPr>
          <p:cNvPr id="83" name="Shape 83">
            <a:hlinkClick r:id="rId4"/>
          </p:cNvPr>
          <p:cNvSpPr/>
          <p:nvPr/>
        </p:nvSpPr>
        <p:spPr>
          <a:xfrm>
            <a:off x="276750" y="3921050"/>
            <a:ext cx="1476300" cy="807300"/>
          </a:xfrm>
          <a:prstGeom prst="leftArrow">
            <a:avLst>
              <a:gd fmla="val 50000" name="adj1"/>
              <a:gd fmla="val 50000" name="adj2"/>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rPr lang="th" sz="2400"/>
              <a:t>ย้อนหลัง</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1C232"/>
        </a:solidFill>
      </p:bgPr>
    </p:bg>
    <p:spTree>
      <p:nvGrpSpPr>
        <p:cNvPr id="87" name="Shape 87"/>
        <p:cNvGrpSpPr/>
        <p:nvPr/>
      </p:nvGrpSpPr>
      <p:grpSpPr>
        <a:xfrm>
          <a:off x="0" y="0"/>
          <a:ext cx="0" cy="0"/>
          <a:chOff x="0" y="0"/>
          <a:chExt cx="0" cy="0"/>
        </a:xfrm>
      </p:grpSpPr>
      <p:sp>
        <p:nvSpPr>
          <p:cNvPr id="88" name="Shape 88"/>
          <p:cNvSpPr txBox="1"/>
          <p:nvPr>
            <p:ph type="title"/>
          </p:nvPr>
        </p:nvSpPr>
        <p:spPr>
          <a:xfrm>
            <a:off x="2400250" y="575950"/>
            <a:ext cx="6321600" cy="635400"/>
          </a:xfrm>
          <a:prstGeom prst="rect">
            <a:avLst/>
          </a:prstGeom>
        </p:spPr>
        <p:txBody>
          <a:bodyPr anchorCtr="0" anchor="t" bIns="91425" lIns="91425" rIns="91425" tIns="91425">
            <a:noAutofit/>
          </a:bodyPr>
          <a:lstStyle/>
          <a:p>
            <a:pPr lvl="0" rtl="0">
              <a:spcBef>
                <a:spcPts val="0"/>
              </a:spcBef>
              <a:buNone/>
            </a:pPr>
            <a:r>
              <a:rPr lang="th">
                <a:solidFill>
                  <a:srgbClr val="FF0000"/>
                </a:solidFill>
              </a:rPr>
              <a:t>การทําความรู้จัก</a:t>
            </a:r>
          </a:p>
        </p:txBody>
      </p:sp>
      <p:sp>
        <p:nvSpPr>
          <p:cNvPr id="89" name="Shape 89"/>
          <p:cNvSpPr txBox="1"/>
          <p:nvPr>
            <p:ph idx="1" type="body"/>
          </p:nvPr>
        </p:nvSpPr>
        <p:spPr>
          <a:xfrm>
            <a:off x="2561737" y="1947000"/>
            <a:ext cx="6321600" cy="3002399"/>
          </a:xfrm>
          <a:prstGeom prst="rect">
            <a:avLst/>
          </a:prstGeom>
        </p:spPr>
        <p:txBody>
          <a:bodyPr anchorCtr="0" anchor="t" bIns="91425" lIns="91425" rIns="91425" tIns="91425">
            <a:noAutofit/>
          </a:bodyPr>
          <a:lstStyle/>
          <a:p>
            <a:pPr lvl="0" rtl="0">
              <a:spcBef>
                <a:spcPts val="0"/>
              </a:spcBef>
              <a:buNone/>
            </a:pPr>
            <a:r>
              <a:rPr lang="th"/>
              <a:t>ขั้นตอนการรู้จักในอิสลามมีอะไรบ้าง</a:t>
            </a:r>
          </a:p>
        </p:txBody>
      </p:sp>
      <p:sp>
        <p:nvSpPr>
          <p:cNvPr id="90" name="Shape 90"/>
          <p:cNvSpPr/>
          <p:nvPr/>
        </p:nvSpPr>
        <p:spPr>
          <a:xfrm>
            <a:off x="7253950" y="3171450"/>
            <a:ext cx="1467900" cy="1188000"/>
          </a:xfrm>
          <a:prstGeom prst="rightArrow">
            <a:avLst>
              <a:gd fmla="val 50000" name="adj1"/>
              <a:gd fmla="val 50000" name="adj2"/>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lang="th" sz="3000"/>
              <a:t>ต่อไป</a:t>
            </a:r>
          </a:p>
        </p:txBody>
      </p:sp>
      <p:sp>
        <p:nvSpPr>
          <p:cNvPr id="91" name="Shape 91">
            <a:hlinkClick r:id="rId3"/>
          </p:cNvPr>
          <p:cNvSpPr/>
          <p:nvPr/>
        </p:nvSpPr>
        <p:spPr>
          <a:xfrm>
            <a:off x="369050" y="3644275"/>
            <a:ext cx="1926000" cy="1026300"/>
          </a:xfrm>
          <a:prstGeom prst="leftArrow">
            <a:avLst>
              <a:gd fmla="val 50000" name="adj1"/>
              <a:gd fmla="val 50000" name="adj2"/>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rPr lang="th" sz="2400"/>
              <a:t>ย้อนหลัง</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9900FF"/>
        </a:solidFill>
      </p:bgPr>
    </p:bg>
    <p:spTree>
      <p:nvGrpSpPr>
        <p:cNvPr id="95" name="Shape 95"/>
        <p:cNvGrpSpPr/>
        <p:nvPr/>
      </p:nvGrpSpPr>
      <p:grpSpPr>
        <a:xfrm>
          <a:off x="0" y="0"/>
          <a:ext cx="0" cy="0"/>
          <a:chOff x="0" y="0"/>
          <a:chExt cx="0" cy="0"/>
        </a:xfrm>
      </p:grpSpPr>
      <p:sp>
        <p:nvSpPr>
          <p:cNvPr id="96" name="Shape 96"/>
          <p:cNvSpPr txBox="1"/>
          <p:nvPr>
            <p:ph type="title"/>
          </p:nvPr>
        </p:nvSpPr>
        <p:spPr>
          <a:xfrm>
            <a:off x="2400250" y="575950"/>
            <a:ext cx="6321600" cy="635400"/>
          </a:xfrm>
          <a:prstGeom prst="rect">
            <a:avLst/>
          </a:prstGeom>
        </p:spPr>
        <p:txBody>
          <a:bodyPr anchorCtr="0" anchor="t" bIns="91425" lIns="91425" rIns="91425" tIns="91425">
            <a:noAutofit/>
          </a:bodyPr>
          <a:lstStyle/>
          <a:p>
            <a:pPr lvl="0">
              <a:spcBef>
                <a:spcPts val="0"/>
              </a:spcBef>
              <a:buNone/>
            </a:pPr>
            <a:r>
              <a:rPr lang="th"/>
              <a:t>วิธีให้สลามในอิสลาม</a:t>
            </a:r>
          </a:p>
        </p:txBody>
      </p:sp>
      <p:sp>
        <p:nvSpPr>
          <p:cNvPr id="97" name="Shape 97">
            <a:hlinkClick r:id="rId3"/>
          </p:cNvPr>
          <p:cNvSpPr txBox="1"/>
          <p:nvPr>
            <p:ph idx="1" type="body"/>
          </p:nvPr>
        </p:nvSpPr>
        <p:spPr>
          <a:xfrm>
            <a:off x="2410112" y="1595775"/>
            <a:ext cx="6321600" cy="3002399"/>
          </a:xfrm>
          <a:prstGeom prst="rect">
            <a:avLst/>
          </a:prstGeom>
        </p:spPr>
        <p:txBody>
          <a:bodyPr anchorCtr="0" anchor="t" bIns="91425" lIns="91425" rIns="91425" tIns="91425">
            <a:noAutofit/>
          </a:bodyPr>
          <a:lstStyle/>
          <a:p>
            <a:pPr indent="-228600" lvl="0" marL="457200" rtl="0">
              <a:spcBef>
                <a:spcPts val="0"/>
              </a:spcBef>
              <a:buAutoNum type="arabicPeriod"/>
            </a:pPr>
            <a:r>
              <a:rPr lang="th"/>
              <a:t>ยี่ม </a:t>
            </a:r>
          </a:p>
          <a:p>
            <a:pPr indent="-228600" lvl="0" marL="457200" rtl="0">
              <a:spcBef>
                <a:spcPts val="0"/>
              </a:spcBef>
              <a:buAutoNum type="arabicPeriod"/>
            </a:pPr>
            <a:r>
              <a:rPr lang="th"/>
              <a:t>กล่าวคําสลามและจับมือ</a:t>
            </a:r>
          </a:p>
          <a:p>
            <a:pPr indent="-228600" lvl="0" marL="457200" rtl="0">
              <a:spcBef>
                <a:spcPts val="0"/>
              </a:spcBef>
              <a:buAutoNum type="arabicPeriod"/>
            </a:pPr>
            <a:r>
              <a:rPr lang="th"/>
              <a:t>มองหน้า</a:t>
            </a:r>
          </a:p>
          <a:p>
            <a:pPr indent="-228600" lvl="0" marL="457200">
              <a:spcBef>
                <a:spcPts val="0"/>
              </a:spcBef>
              <a:buAutoNum type="arabicPeriod"/>
            </a:pPr>
            <a:r>
              <a:rPr lang="th"/>
              <a:t>กอด</a:t>
            </a:r>
          </a:p>
        </p:txBody>
      </p:sp>
      <p:sp>
        <p:nvSpPr>
          <p:cNvPr id="98" name="Shape 98"/>
          <p:cNvSpPr/>
          <p:nvPr/>
        </p:nvSpPr>
        <p:spPr>
          <a:xfrm rot="4727231">
            <a:off x="7876686" y="3955798"/>
            <a:ext cx="69425" cy="11649"/>
          </a:xfrm>
          <a:prstGeom prst="rightArrow">
            <a:avLst>
              <a:gd fmla="val 50000" name="adj1"/>
              <a:gd fmla="val 0" name="adj2"/>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99" name="Shape 99"/>
          <p:cNvSpPr/>
          <p:nvPr/>
        </p:nvSpPr>
        <p:spPr>
          <a:xfrm>
            <a:off x="6758050" y="3298300"/>
            <a:ext cx="1822200" cy="1176300"/>
          </a:xfrm>
          <a:prstGeom prst="rightArrow">
            <a:avLst>
              <a:gd fmla="val 50000" name="adj1"/>
              <a:gd fmla="val 50000" name="adj2"/>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rPr lang="th" sz="3000"/>
              <a:t>ต่อไป</a:t>
            </a:r>
          </a:p>
        </p:txBody>
      </p:sp>
      <p:sp>
        <p:nvSpPr>
          <p:cNvPr id="100" name="Shape 100">
            <a:hlinkClick r:id="rId4"/>
          </p:cNvPr>
          <p:cNvSpPr/>
          <p:nvPr/>
        </p:nvSpPr>
        <p:spPr>
          <a:xfrm>
            <a:off x="392100" y="3355950"/>
            <a:ext cx="1949100" cy="1118700"/>
          </a:xfrm>
          <a:prstGeom prst="leftArrow">
            <a:avLst>
              <a:gd fmla="val 50000" name="adj1"/>
              <a:gd fmla="val 50000" name="adj2"/>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rPr lang="th" sz="2400"/>
              <a:t>ย้อนหลัง</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2400250" y="575950"/>
            <a:ext cx="6321600" cy="635400"/>
          </a:xfrm>
          <a:prstGeom prst="rect">
            <a:avLst/>
          </a:prstGeom>
        </p:spPr>
        <p:txBody>
          <a:bodyPr anchorCtr="0" anchor="t" bIns="91425" lIns="91425" rIns="91425" tIns="91425">
            <a:noAutofit/>
          </a:bodyPr>
          <a:lstStyle/>
          <a:p>
            <a:pPr lvl="0">
              <a:spcBef>
                <a:spcPts val="0"/>
              </a:spcBef>
              <a:buNone/>
            </a:pPr>
            <a:r>
              <a:t/>
            </a:r>
            <a:endParaRPr/>
          </a:p>
        </p:txBody>
      </p:sp>
      <p:sp>
        <p:nvSpPr>
          <p:cNvPr id="106" name="Shape 106"/>
          <p:cNvSpPr txBox="1"/>
          <p:nvPr>
            <p:ph idx="1" type="body"/>
          </p:nvPr>
        </p:nvSpPr>
        <p:spPr>
          <a:xfrm>
            <a:off x="2410112" y="1595775"/>
            <a:ext cx="6321600" cy="3002399"/>
          </a:xfrm>
          <a:prstGeom prst="rect">
            <a:avLst/>
          </a:prstGeom>
        </p:spPr>
        <p:txBody>
          <a:bodyPr anchorCtr="0" anchor="t" bIns="91425" lIns="91425" rIns="91425" tIns="91425">
            <a:noAutofit/>
          </a:bodyPr>
          <a:lstStyle/>
          <a:p>
            <a:pPr lvl="0">
              <a:spcBef>
                <a:spcPts val="0"/>
              </a:spcBef>
              <a:buNone/>
            </a:pPr>
            <a:r>
              <a:t/>
            </a:r>
            <a:endParaRPr/>
          </a:p>
        </p:txBody>
      </p:sp>
      <p:sp>
        <p:nvSpPr>
          <p:cNvPr descr="Bermaksud Selamat Sejahtera ke atas mu. Ia digunakan oleh umat Islam. Ucapan ini adalah sunah Nabi Muhammad s.a.w., yang dapat mrapatkan ukhuwah sesama Muslim di seluruh dunia. Memberi salam adalah sunat, dan menjawabnya adalah wajib." id="107" name="Shape 107" title="Memberi &amp; Menjawab Salam | Iman &amp; Sara">
            <a:hlinkClick r:id="rId3"/>
          </p:cNvPr>
          <p:cNvSpPr/>
          <p:nvPr/>
        </p:nvSpPr>
        <p:spPr>
          <a:xfrm>
            <a:off x="2064325" y="575950"/>
            <a:ext cx="4728350" cy="4267700"/>
          </a:xfrm>
          <a:prstGeom prst="rect">
            <a:avLst/>
          </a:prstGeom>
          <a:blipFill>
            <a:blip r:embed="rId4">
              <a:alphaModFix/>
            </a:blip>
            <a:stretch>
              <a:fillRect/>
            </a:stretch>
          </a:blipFill>
          <a:ln>
            <a:noFill/>
          </a:ln>
        </p:spPr>
      </p:sp>
      <p:sp>
        <p:nvSpPr>
          <p:cNvPr id="108" name="Shape 108">
            <a:hlinkClick r:id="rId5"/>
          </p:cNvPr>
          <p:cNvSpPr/>
          <p:nvPr/>
        </p:nvSpPr>
        <p:spPr>
          <a:xfrm>
            <a:off x="7507675" y="3828800"/>
            <a:ext cx="1153200" cy="769500"/>
          </a:xfrm>
          <a:prstGeom prst="rightArrow">
            <a:avLst>
              <a:gd fmla="val 50000" name="adj1"/>
              <a:gd fmla="val 50000" name="adj2"/>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rPr lang="th" sz="2400"/>
              <a:t>ต่อไป</a:t>
            </a:r>
          </a:p>
        </p:txBody>
      </p:sp>
      <p:sp>
        <p:nvSpPr>
          <p:cNvPr id="109" name="Shape 109">
            <a:hlinkClick r:id="rId6"/>
          </p:cNvPr>
          <p:cNvSpPr/>
          <p:nvPr/>
        </p:nvSpPr>
        <p:spPr>
          <a:xfrm>
            <a:off x="322900" y="4081325"/>
            <a:ext cx="1649100" cy="635400"/>
          </a:xfrm>
          <a:prstGeom prst="leftArrow">
            <a:avLst>
              <a:gd fmla="val 50000" name="adj1"/>
              <a:gd fmla="val 50000" name="adj2"/>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rPr lang="th"/>
              <a:t>ย้อนหลัง</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274E13"/>
        </a:solidFill>
      </p:bgPr>
    </p:bg>
    <p:spTree>
      <p:nvGrpSpPr>
        <p:cNvPr id="113" name="Shape 113"/>
        <p:cNvGrpSpPr/>
        <p:nvPr/>
      </p:nvGrpSpPr>
      <p:grpSpPr>
        <a:xfrm>
          <a:off x="0" y="0"/>
          <a:ext cx="0" cy="0"/>
          <a:chOff x="0" y="0"/>
          <a:chExt cx="0" cy="0"/>
        </a:xfrm>
      </p:grpSpPr>
      <p:sp>
        <p:nvSpPr>
          <p:cNvPr id="114" name="Shape 114"/>
          <p:cNvSpPr txBox="1"/>
          <p:nvPr>
            <p:ph type="title"/>
          </p:nvPr>
        </p:nvSpPr>
        <p:spPr>
          <a:xfrm>
            <a:off x="2400250" y="575950"/>
            <a:ext cx="6321600" cy="635400"/>
          </a:xfrm>
          <a:prstGeom prst="rect">
            <a:avLst/>
          </a:prstGeom>
        </p:spPr>
        <p:txBody>
          <a:bodyPr anchorCtr="0" anchor="t" bIns="91425" lIns="91425" rIns="91425" tIns="91425">
            <a:noAutofit/>
          </a:bodyPr>
          <a:lstStyle/>
          <a:p>
            <a:pPr lvl="0">
              <a:spcBef>
                <a:spcPts val="0"/>
              </a:spcBef>
              <a:buNone/>
            </a:pPr>
            <a:r>
              <a:rPr lang="th">
                <a:solidFill>
                  <a:srgbClr val="FF00FF"/>
                </a:solidFill>
              </a:rPr>
              <a:t>วาสสลาม</a:t>
            </a:r>
          </a:p>
        </p:txBody>
      </p:sp>
      <p:sp>
        <p:nvSpPr>
          <p:cNvPr id="115" name="Shape 115"/>
          <p:cNvSpPr txBox="1"/>
          <p:nvPr>
            <p:ph idx="1" type="body"/>
          </p:nvPr>
        </p:nvSpPr>
        <p:spPr>
          <a:xfrm>
            <a:off x="2400262" y="1576025"/>
            <a:ext cx="6321600" cy="3002399"/>
          </a:xfrm>
          <a:prstGeom prst="rect">
            <a:avLst/>
          </a:prstGeom>
        </p:spPr>
        <p:txBody>
          <a:bodyPr anchorCtr="0" anchor="t" bIns="91425" lIns="91425" rIns="91425" tIns="91425">
            <a:noAutofit/>
          </a:bodyPr>
          <a:lstStyle/>
          <a:p>
            <a:pPr lvl="0">
              <a:spcBef>
                <a:spcPts val="0"/>
              </a:spcBef>
              <a:buNone/>
            </a:pPr>
            <a:r>
              <a:t/>
            </a:r>
            <a:endParaRPr/>
          </a:p>
        </p:txBody>
      </p:sp>
      <p:pic>
        <p:nvPicPr>
          <p:cNvPr descr="ศาสนสถาน - วิกิพีเดีย" id="116" name="Shape 116"/>
          <p:cNvPicPr preferRelativeResize="0"/>
          <p:nvPr/>
        </p:nvPicPr>
        <p:blipFill>
          <a:blip r:embed="rId3">
            <a:alphaModFix/>
          </a:blip>
          <a:stretch>
            <a:fillRect/>
          </a:stretch>
        </p:blipFill>
        <p:spPr>
          <a:xfrm>
            <a:off x="2479499" y="1026400"/>
            <a:ext cx="4336225" cy="3263700"/>
          </a:xfrm>
          <a:prstGeom prst="rect">
            <a:avLst/>
          </a:prstGeom>
          <a:noFill/>
          <a:ln>
            <a:noFill/>
          </a:ln>
        </p:spPr>
      </p:pic>
      <p:sp>
        <p:nvSpPr>
          <p:cNvPr id="117" name="Shape 117">
            <a:hlinkClick r:id="rId4"/>
          </p:cNvPr>
          <p:cNvSpPr/>
          <p:nvPr/>
        </p:nvSpPr>
        <p:spPr>
          <a:xfrm>
            <a:off x="565100" y="4104425"/>
            <a:ext cx="1580100" cy="635400"/>
          </a:xfrm>
          <a:prstGeom prst="leftArrow">
            <a:avLst>
              <a:gd fmla="val 50000" name="adj1"/>
              <a:gd fmla="val 50000" name="adj2"/>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rPr lang="th" sz="2400"/>
              <a:t>ย้อนหลัง</a:t>
            </a:r>
          </a:p>
        </p:txBody>
      </p:sp>
      <p:sp>
        <p:nvSpPr>
          <p:cNvPr id="118" name="Shape 118"/>
          <p:cNvSpPr/>
          <p:nvPr/>
        </p:nvSpPr>
        <p:spPr>
          <a:xfrm>
            <a:off x="7496125" y="4104425"/>
            <a:ext cx="1095600" cy="635400"/>
          </a:xfrm>
          <a:prstGeom prst="rightArrow">
            <a:avLst>
              <a:gd fmla="val 50000" name="adj1"/>
              <a:gd fmla="val 50000" name="adj2"/>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rPr lang="th" sz="3000"/>
              <a:t>ต่อ</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2" name="Shape 122"/>
        <p:cNvGrpSpPr/>
        <p:nvPr/>
      </p:nvGrpSpPr>
      <p:grpSpPr>
        <a:xfrm>
          <a:off x="0" y="0"/>
          <a:ext cx="0" cy="0"/>
          <a:chOff x="0" y="0"/>
          <a:chExt cx="0" cy="0"/>
        </a:xfrm>
      </p:grpSpPr>
      <p:sp>
        <p:nvSpPr>
          <p:cNvPr id="123" name="Shape 123"/>
          <p:cNvSpPr txBox="1"/>
          <p:nvPr>
            <p:ph type="title"/>
          </p:nvPr>
        </p:nvSpPr>
        <p:spPr>
          <a:xfrm>
            <a:off x="2400250" y="575950"/>
            <a:ext cx="6321600" cy="635400"/>
          </a:xfrm>
          <a:prstGeom prst="rect">
            <a:avLst/>
          </a:prstGeom>
        </p:spPr>
        <p:txBody>
          <a:bodyPr anchorCtr="0" anchor="t" bIns="91425" lIns="91425" rIns="91425" tIns="91425">
            <a:noAutofit/>
          </a:bodyPr>
          <a:lstStyle/>
          <a:p>
            <a:pPr lvl="0">
              <a:spcBef>
                <a:spcPts val="0"/>
              </a:spcBef>
              <a:buNone/>
            </a:pPr>
            <a:r>
              <a:rPr lang="th"/>
              <a:t>สอนโดย </a:t>
            </a:r>
          </a:p>
          <a:p>
            <a:pPr lvl="0">
              <a:spcBef>
                <a:spcPts val="0"/>
              </a:spcBef>
              <a:buNone/>
            </a:pPr>
            <a:r>
              <a:rPr lang="th"/>
              <a:t>ครู มุกตา ดือราโอะ</a:t>
            </a:r>
          </a:p>
        </p:txBody>
      </p:sp>
      <p:sp>
        <p:nvSpPr>
          <p:cNvPr id="124" name="Shape 124"/>
          <p:cNvSpPr txBox="1"/>
          <p:nvPr>
            <p:ph idx="1" type="body"/>
          </p:nvPr>
        </p:nvSpPr>
        <p:spPr>
          <a:xfrm>
            <a:off x="2410112" y="1595775"/>
            <a:ext cx="6321600" cy="3002399"/>
          </a:xfrm>
          <a:prstGeom prst="rect">
            <a:avLst/>
          </a:prstGeom>
        </p:spPr>
        <p:txBody>
          <a:bodyPr anchorCtr="0" anchor="t" bIns="91425" lIns="91425" rIns="91425" tIns="91425">
            <a:noAutofit/>
          </a:bodyPr>
          <a:lstStyle/>
          <a:p>
            <a:pPr lvl="0">
              <a:spcBef>
                <a:spcPts val="0"/>
              </a:spcBef>
              <a:buNone/>
            </a:pPr>
            <a:r>
              <a:rPr b="1" lang="th" sz="3000"/>
              <a:t>วิชา</a:t>
            </a:r>
            <a:r>
              <a:rPr lang="th" sz="2400"/>
              <a:t> </a:t>
            </a:r>
            <a:r>
              <a:rPr lang="th" sz="3000"/>
              <a:t>ภาษาอาหรับ</a:t>
            </a:r>
          </a:p>
        </p:txBody>
      </p:sp>
      <p:pic>
        <p:nvPicPr>
          <p:cNvPr id="125" name="Shape 125"/>
          <p:cNvPicPr preferRelativeResize="0"/>
          <p:nvPr/>
        </p:nvPicPr>
        <p:blipFill>
          <a:blip r:embed="rId3">
            <a:alphaModFix/>
          </a:blip>
          <a:stretch>
            <a:fillRect/>
          </a:stretch>
        </p:blipFill>
        <p:spPr>
          <a:xfrm>
            <a:off x="334450" y="415175"/>
            <a:ext cx="1995125" cy="3002399"/>
          </a:xfrm>
          <a:prstGeom prst="rect">
            <a:avLst/>
          </a:prstGeom>
          <a:noFill/>
          <a:ln>
            <a:noFill/>
          </a:ln>
        </p:spPr>
      </p:pic>
      <p:sp>
        <p:nvSpPr>
          <p:cNvPr id="126" name="Shape 126">
            <a:hlinkClick r:id="rId4"/>
          </p:cNvPr>
          <p:cNvSpPr/>
          <p:nvPr/>
        </p:nvSpPr>
        <p:spPr>
          <a:xfrm>
            <a:off x="7692175" y="4035200"/>
            <a:ext cx="1039500" cy="635400"/>
          </a:xfrm>
          <a:prstGeom prst="rightArrow">
            <a:avLst>
              <a:gd fmla="val 50000" name="adj1"/>
              <a:gd fmla="val 50000" name="adj2"/>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rPr lang="th"/>
              <a:t>ต่อไป</a:t>
            </a:r>
          </a:p>
        </p:txBody>
      </p:sp>
      <p:sp>
        <p:nvSpPr>
          <p:cNvPr id="127" name="Shape 127">
            <a:hlinkClick r:id="rId5"/>
          </p:cNvPr>
          <p:cNvSpPr/>
          <p:nvPr/>
        </p:nvSpPr>
        <p:spPr>
          <a:xfrm>
            <a:off x="415175" y="4035200"/>
            <a:ext cx="1118700" cy="635400"/>
          </a:xfrm>
          <a:prstGeom prst="leftArrow">
            <a:avLst>
              <a:gd fmla="val 50000" name="adj1"/>
              <a:gd fmla="val 50000" name="adj2"/>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rPr lang="th"/>
              <a:t>ย้อนหลัง</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accent6"/>
        </a:solidFill>
      </p:bgPr>
    </p:bg>
    <p:spTree>
      <p:nvGrpSpPr>
        <p:cNvPr id="131" name="Shape 131"/>
        <p:cNvGrpSpPr/>
        <p:nvPr/>
      </p:nvGrpSpPr>
      <p:grpSpPr>
        <a:xfrm>
          <a:off x="0" y="0"/>
          <a:ext cx="0" cy="0"/>
          <a:chOff x="0" y="0"/>
          <a:chExt cx="0" cy="0"/>
        </a:xfrm>
      </p:grpSpPr>
      <p:sp>
        <p:nvSpPr>
          <p:cNvPr id="132" name="Shape 132"/>
          <p:cNvSpPr txBox="1"/>
          <p:nvPr>
            <p:ph type="title"/>
          </p:nvPr>
        </p:nvSpPr>
        <p:spPr>
          <a:xfrm>
            <a:off x="2457900" y="703650"/>
            <a:ext cx="5015100" cy="2444700"/>
          </a:xfrm>
          <a:prstGeom prst="rect">
            <a:avLst/>
          </a:prstGeom>
        </p:spPr>
        <p:txBody>
          <a:bodyPr anchorCtr="0" anchor="t" bIns="91425" lIns="91425" rIns="91425" tIns="91425">
            <a:noAutofit/>
          </a:bodyPr>
          <a:lstStyle/>
          <a:p>
            <a:pPr lvl="0">
              <a:spcBef>
                <a:spcPts val="0"/>
              </a:spcBef>
              <a:buNone/>
            </a:pPr>
            <a:r>
              <a:rPr lang="th"/>
              <a:t>วาสสลาม </a:t>
            </a:r>
          </a:p>
          <a:p>
            <a:pPr lvl="0">
              <a:spcBef>
                <a:spcPts val="0"/>
              </a:spcBef>
              <a:buNone/>
            </a:pPr>
            <a:r>
              <a:rPr lang="th"/>
              <a:t>ขอความสันติสุขจงมีแด่ท่าน</a:t>
            </a:r>
          </a:p>
        </p:txBody>
      </p:sp>
      <p:sp>
        <p:nvSpPr>
          <p:cNvPr id="133" name="Shape 133"/>
          <p:cNvSpPr/>
          <p:nvPr/>
        </p:nvSpPr>
        <p:spPr>
          <a:xfrm>
            <a:off x="7819050" y="4209375"/>
            <a:ext cx="922500" cy="542100"/>
          </a:xfrm>
          <a:prstGeom prst="rightArrow">
            <a:avLst>
              <a:gd fmla="val 50000" name="adj1"/>
              <a:gd fmla="val 50000" name="adj2"/>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rPr lang="th" sz="3000"/>
              <a:t>จบ</a:t>
            </a:r>
          </a:p>
        </p:txBody>
      </p:sp>
      <p:sp>
        <p:nvSpPr>
          <p:cNvPr id="134" name="Shape 134">
            <a:hlinkClick r:id="rId3"/>
          </p:cNvPr>
          <p:cNvSpPr/>
          <p:nvPr/>
        </p:nvSpPr>
        <p:spPr>
          <a:xfrm>
            <a:off x="357500" y="4209250"/>
            <a:ext cx="1960500" cy="542100"/>
          </a:xfrm>
          <a:prstGeom prst="leftArrow">
            <a:avLst>
              <a:gd fmla="val 50000" name="adj1"/>
              <a:gd fmla="val 50000" name="adj2"/>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rPr lang="th" sz="3000"/>
              <a:t>ย้อนหลัง</a:t>
            </a: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wiss-2">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