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3.png"/><Relationship Id="rId5" Type="http://schemas.openxmlformats.org/officeDocument/2006/relationships/hyperlink" Target="#slide=id.g1e7c2a7d41_0_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gif"/><Relationship Id="rId4" Type="http://schemas.openxmlformats.org/officeDocument/2006/relationships/hyperlink" Target="#slide=id.g1e7a0eee45_0_33" TargetMode="External"/><Relationship Id="rId5" Type="http://schemas.openxmlformats.org/officeDocument/2006/relationships/hyperlink" Target="#slide=id.g1e7a0eee45_0_3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hyperlink" Target="#slide=id.p" TargetMode="External"/><Relationship Id="rId7" Type="http://schemas.openxmlformats.org/officeDocument/2006/relationships/hyperlink" Target="#slide=id.g1e7c2a7d41_0_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hyperlink" Target="#slide=id.g1e7c2a7d41_0_0" TargetMode="External"/><Relationship Id="rId7" Type="http://schemas.openxmlformats.org/officeDocument/2006/relationships/hyperlink" Target="#slide=id.g1e7c2a7d41_0_1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hyperlink" Target="#slide=id.g1e7c2a7d41_0_5" TargetMode="External"/><Relationship Id="rId6" Type="http://schemas.openxmlformats.org/officeDocument/2006/relationships/hyperlink" Target="#slide=id.g1e7a0eee45_0_12" TargetMode="External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hyperlink" Target="#slide=id.g1e7c2a7d41_0_10" TargetMode="External"/><Relationship Id="rId7" Type="http://schemas.openxmlformats.org/officeDocument/2006/relationships/hyperlink" Target="#slide=id.g1e7c2471aa_0_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hyperlink" Target="#slide=id.g1e7a0eee45_0_12" TargetMode="External"/><Relationship Id="rId8" Type="http://schemas.openxmlformats.org/officeDocument/2006/relationships/hyperlink" Target="#slide=id.g1e7a0eee45_1_9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9" Type="http://schemas.openxmlformats.org/officeDocument/2006/relationships/hyperlink" Target="#slide=id.g1e7c2471aa_0_8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hyperlink" Target="#slide=id.g1e7a0eee45_1_1" TargetMode="External"/><Relationship Id="rId8" Type="http://schemas.openxmlformats.org/officeDocument/2006/relationships/hyperlink" Target="#slide=id.g1e7c2a7d41_0_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hyperlink" Target="http://www.youtube.com/watch?v=97CUBRHSPBg" TargetMode="External"/><Relationship Id="rId5" Type="http://schemas.openxmlformats.org/officeDocument/2006/relationships/image" Target="../media/image19.jpg"/><Relationship Id="rId6" Type="http://schemas.openxmlformats.org/officeDocument/2006/relationships/hyperlink" Target="#slide=id.g1e7a0eee45_1_9" TargetMode="External"/><Relationship Id="rId7" Type="http://schemas.openxmlformats.org/officeDocument/2006/relationships/hyperlink" Target="#slide=id.g1e7a0eee45_0_3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hyperlink" Target="#slide=id.g1e7c2471aa_0_8" TargetMode="External"/><Relationship Id="rId5" Type="http://schemas.openxmlformats.org/officeDocument/2006/relationships/hyperlink" Target="#slide=id.g1e7a0eee45_0_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-61491" y="7815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25" y="1784562"/>
            <a:ext cx="7105650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7989300" y="4475675"/>
            <a:ext cx="843000" cy="524700"/>
          </a:xfrm>
          <a:prstGeom prst="flowChartAlternateProcess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Nex</a:t>
            </a:r>
            <a:r>
              <a:rPr b="1" lang="th" u="sng">
                <a:solidFill>
                  <a:schemeClr val="hlink"/>
                </a:solidFill>
                <a:hlinkClick r:id="rId5"/>
              </a:rPr>
              <a:t>สไลด์ 2</a:t>
            </a:r>
            <a:r>
              <a:rPr b="1" lang="th"/>
              <a:t>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th" sz="2450">
                <a:solidFill>
                  <a:srgbClr val="0BD0D9"/>
                </a:solidFill>
              </a:rPr>
              <a:t>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>
            <a:hlinkClick r:id="rId4"/>
          </p:cNvPr>
          <p:cNvSpPr/>
          <p:nvPr/>
        </p:nvSpPr>
        <p:spPr>
          <a:xfrm>
            <a:off x="311700" y="43357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Ba</a:t>
            </a:r>
            <a:r>
              <a:rPr b="1" lang="th" u="sng">
                <a:solidFill>
                  <a:schemeClr val="hlink"/>
                </a:solidFill>
                <a:hlinkClick r:id="rId5"/>
              </a:rPr>
              <a:t>สไลด์ 9</a:t>
            </a:r>
            <a:r>
              <a:rPr b="1" lang="th"/>
              <a:t>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337" y="1787162"/>
            <a:ext cx="1419225" cy="11906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3675" y="1246825"/>
            <a:ext cx="2134375" cy="213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>
            <a:hlinkClick r:id="rId6"/>
          </p:cNvPr>
          <p:cNvSpPr/>
          <p:nvPr/>
        </p:nvSpPr>
        <p:spPr>
          <a:xfrm>
            <a:off x="311700" y="43940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67" name="Shape 67">
            <a:hlinkClick r:id="rId7"/>
          </p:cNvPr>
          <p:cNvSpPr/>
          <p:nvPr/>
        </p:nvSpPr>
        <p:spPr>
          <a:xfrm>
            <a:off x="8140900" y="43940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74" y="2271924"/>
            <a:ext cx="2760762" cy="12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500" y="1280321"/>
            <a:ext cx="3293700" cy="3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>
            <a:hlinkClick r:id="rId6"/>
          </p:cNvPr>
          <p:cNvSpPr/>
          <p:nvPr/>
        </p:nvSpPr>
        <p:spPr>
          <a:xfrm>
            <a:off x="311700" y="4359025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Back</a:t>
            </a:r>
          </a:p>
        </p:txBody>
      </p:sp>
      <p:sp>
        <p:nvSpPr>
          <p:cNvPr id="77" name="Shape 77">
            <a:hlinkClick r:id="rId7"/>
          </p:cNvPr>
          <p:cNvSpPr/>
          <p:nvPr/>
        </p:nvSpPr>
        <p:spPr>
          <a:xfrm>
            <a:off x="8047600" y="4359025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Next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6175" y="2067599"/>
            <a:ext cx="3131650" cy="27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>
            <a:hlinkClick r:id="rId5"/>
          </p:cNvPr>
          <p:cNvSpPr/>
          <p:nvPr/>
        </p:nvSpPr>
        <p:spPr>
          <a:xfrm>
            <a:off x="311700" y="441725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Back</a:t>
            </a:r>
          </a:p>
        </p:txBody>
      </p:sp>
      <p:sp>
        <p:nvSpPr>
          <p:cNvPr id="86" name="Shape 86">
            <a:hlinkClick r:id="rId6"/>
          </p:cNvPr>
          <p:cNvSpPr/>
          <p:nvPr/>
        </p:nvSpPr>
        <p:spPr>
          <a:xfrm>
            <a:off x="7989300" y="441725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Next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8199" y="1088063"/>
            <a:ext cx="3447599" cy="9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4175" y="445021"/>
            <a:ext cx="4675425" cy="123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6049" y="1828524"/>
            <a:ext cx="5431675" cy="29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>
            <a:hlinkClick r:id="rId6"/>
          </p:cNvPr>
          <p:cNvSpPr/>
          <p:nvPr/>
        </p:nvSpPr>
        <p:spPr>
          <a:xfrm>
            <a:off x="311700" y="43357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Back</a:t>
            </a:r>
          </a:p>
        </p:txBody>
      </p:sp>
      <p:sp>
        <p:nvSpPr>
          <p:cNvPr id="97" name="Shape 97">
            <a:hlinkClick r:id="rId7"/>
          </p:cNvPr>
          <p:cNvSpPr/>
          <p:nvPr/>
        </p:nvSpPr>
        <p:spPr>
          <a:xfrm>
            <a:off x="7989300" y="441725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Next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975" y="731974"/>
            <a:ext cx="2420461" cy="10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45097" l="0" r="0" t="0"/>
          <a:stretch/>
        </p:blipFill>
        <p:spPr>
          <a:xfrm>
            <a:off x="1242075" y="1514050"/>
            <a:ext cx="2840075" cy="29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b="43239" l="2219" r="0" t="0"/>
          <a:stretch/>
        </p:blipFill>
        <p:spPr>
          <a:xfrm>
            <a:off x="4816925" y="1649374"/>
            <a:ext cx="3037780" cy="28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>
            <a:hlinkClick r:id="rId7"/>
          </p:cNvPr>
          <p:cNvSpPr/>
          <p:nvPr/>
        </p:nvSpPr>
        <p:spPr>
          <a:xfrm>
            <a:off x="311700" y="43940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08" name="Shape 108">
            <a:hlinkClick r:id="rId8"/>
          </p:cNvPr>
          <p:cNvSpPr/>
          <p:nvPr/>
        </p:nvSpPr>
        <p:spPr>
          <a:xfrm>
            <a:off x="8140900" y="43940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137" y="277600"/>
            <a:ext cx="2720375" cy="12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48479" l="0" r="0" t="-3172"/>
          <a:stretch/>
        </p:blipFill>
        <p:spPr>
          <a:xfrm>
            <a:off x="932200" y="1339025"/>
            <a:ext cx="3782249" cy="28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 b="49690" l="0" r="0" t="0"/>
          <a:stretch/>
        </p:blipFill>
        <p:spPr>
          <a:xfrm>
            <a:off x="4539475" y="2194225"/>
            <a:ext cx="3437249" cy="258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>
            <a:hlinkClick r:id="rId7"/>
          </p:cNvPr>
          <p:cNvSpPr/>
          <p:nvPr/>
        </p:nvSpPr>
        <p:spPr>
          <a:xfrm>
            <a:off x="311700" y="43940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19" name="Shape 119">
            <a:hlinkClick r:id="rId8"/>
          </p:cNvPr>
          <p:cNvSpPr/>
          <p:nvPr/>
        </p:nvSpPr>
        <p:spPr>
          <a:xfrm>
            <a:off x="8140900" y="43940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  <a:r>
              <a:rPr lang="th" u="sng">
                <a:solidFill>
                  <a:schemeClr val="hlink"/>
                </a:solidFill>
                <a:hlinkClick r:id="rId9"/>
              </a:rPr>
              <a:t>สไลด์ 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571325" y="14440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 " id="127" name="Shape 127" title="วงจรสี">
            <a:hlinkClick r:id="rId4"/>
          </p:cNvPr>
          <p:cNvSpPr/>
          <p:nvPr/>
        </p:nvSpPr>
        <p:spPr>
          <a:xfrm>
            <a:off x="2379300" y="1152475"/>
            <a:ext cx="4723624" cy="354272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Shape 128">
            <a:hlinkClick r:id="rId6"/>
          </p:cNvPr>
          <p:cNvSpPr/>
          <p:nvPr/>
        </p:nvSpPr>
        <p:spPr>
          <a:xfrm>
            <a:off x="311700" y="43357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Back</a:t>
            </a:r>
          </a:p>
        </p:txBody>
      </p:sp>
      <p:sp>
        <p:nvSpPr>
          <p:cNvPr id="129" name="Shape 129">
            <a:hlinkClick r:id="rId7"/>
          </p:cNvPr>
          <p:cNvSpPr/>
          <p:nvPr/>
        </p:nvSpPr>
        <p:spPr>
          <a:xfrm>
            <a:off x="7989300" y="4417250"/>
            <a:ext cx="843000" cy="524700"/>
          </a:xfrm>
          <a:prstGeom prst="flowChartAlternateProcess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Next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502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601900" y="1371262"/>
            <a:ext cx="3542100" cy="2610900"/>
          </a:xfrm>
          <a:prstGeom prst="verticalScroll">
            <a:avLst>
              <a:gd fmla="val 12500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2400">
                <a:latin typeface="Comic Sans MS"/>
                <a:ea typeface="Comic Sans MS"/>
                <a:cs typeface="Comic Sans MS"/>
                <a:sym typeface="Comic Sans MS"/>
              </a:rPr>
              <a:t>ครูผู้สอน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latin typeface="AngsanaUPC"/>
              <a:ea typeface="AngsanaUPC"/>
              <a:cs typeface="AngsanaUPC"/>
              <a:sym typeface="AngsanaUPC"/>
            </a:endParaRPr>
          </a:p>
          <a:p>
            <a:pPr lvl="0">
              <a:spcBef>
                <a:spcPts val="0"/>
              </a:spcBef>
              <a:buNone/>
            </a:pPr>
            <a:r>
              <a:rPr b="1" lang="th" sz="1800">
                <a:latin typeface="Comic Sans MS"/>
                <a:ea typeface="Comic Sans MS"/>
                <a:cs typeface="Comic Sans MS"/>
                <a:sym typeface="Comic Sans MS"/>
              </a:rPr>
              <a:t>นางสาว</a:t>
            </a:r>
            <a:r>
              <a:rPr b="1" lang="th" sz="1800">
                <a:latin typeface="Comic Sans MS"/>
                <a:ea typeface="Comic Sans MS"/>
                <a:cs typeface="Comic Sans MS"/>
                <a:sym typeface="Comic Sans MS"/>
              </a:rPr>
              <a:t>พาตีย๊ะ  สาแม</a:t>
            </a:r>
          </a:p>
          <a:p>
            <a:pPr lvl="0">
              <a:spcBef>
                <a:spcPts val="0"/>
              </a:spcBef>
              <a:buNone/>
            </a:pPr>
            <a:r>
              <a:rPr b="1" lang="th" sz="1800">
                <a:latin typeface="Comic Sans MS"/>
                <a:ea typeface="Comic Sans MS"/>
                <a:cs typeface="Comic Sans MS"/>
                <a:sym typeface="Comic Sans MS"/>
              </a:rPr>
              <a:t>กลุ่มสาระการเรียนรู้ศิลปะ</a:t>
            </a:r>
          </a:p>
        </p:txBody>
      </p:sp>
      <p:sp>
        <p:nvSpPr>
          <p:cNvPr id="137" name="Shape 137">
            <a:hlinkClick r:id="rId4"/>
          </p:cNvPr>
          <p:cNvSpPr/>
          <p:nvPr/>
        </p:nvSpPr>
        <p:spPr>
          <a:xfrm>
            <a:off x="311700" y="43357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Back</a:t>
            </a:r>
          </a:p>
        </p:txBody>
      </p:sp>
      <p:sp>
        <p:nvSpPr>
          <p:cNvPr id="138" name="Shape 138">
            <a:hlinkClick r:id="rId5"/>
          </p:cNvPr>
          <p:cNvSpPr/>
          <p:nvPr/>
        </p:nvSpPr>
        <p:spPr>
          <a:xfrm>
            <a:off x="7896000" y="4335700"/>
            <a:ext cx="843000" cy="524700"/>
          </a:xfrm>
          <a:prstGeom prst="flowChartAlternateProcess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/>
              <a:t>Next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