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th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#slide=id.g1e7c35834a_0_0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xESWF3r6YaA" TargetMode="External"/><Relationship Id="rId4" Type="http://schemas.openxmlformats.org/officeDocument/2006/relationships/image" Target="../media/image1.jpg"/><Relationship Id="rId5" Type="http://schemas.openxmlformats.org/officeDocument/2006/relationships/hyperlink" Target="#slide=id.p" TargetMode="External"/><Relationship Id="rId6" Type="http://schemas.openxmlformats.org/officeDocument/2006/relationships/hyperlink" Target="#slide=id.g1e7c35834a_0_5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LPjzDU5vuiM" TargetMode="External"/><Relationship Id="rId4" Type="http://schemas.openxmlformats.org/officeDocument/2006/relationships/image" Target="../media/image2.jpg"/><Relationship Id="rId5" Type="http://schemas.openxmlformats.org/officeDocument/2006/relationships/hyperlink" Target="#slide=id.g1e7c35834a_0_0" TargetMode="External"/><Relationship Id="rId6" Type="http://schemas.openxmlformats.org/officeDocument/2006/relationships/hyperlink" Target="#slide=id.g1e7c35834a_0_10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hyperlink" Target="#slide=id.g1e7c35834a_0_5" TargetMode="External"/><Relationship Id="rId5" Type="http://schemas.openxmlformats.org/officeDocument/2006/relationships/hyperlink" Target="#slide=id.g1e7c35834a_0_15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hyperlink" Target="#slide=id.g1e7c35834a_0_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FF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744575"/>
            <a:ext cx="8520600" cy="1463700"/>
          </a:xfrm>
          <a:prstGeom prst="rect">
            <a:avLst/>
          </a:prstGeom>
          <a:solidFill>
            <a:srgbClr val="EA9999"/>
          </a:solidFill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th"/>
              <a:t>          ศัพท์ภาษามลายู</a:t>
            </a:r>
          </a:p>
          <a:p>
            <a:pPr lvl="0" algn="l">
              <a:spcBef>
                <a:spcPts val="0"/>
              </a:spcBef>
              <a:buNone/>
            </a:pPr>
            <a:r>
              <a:rPr lang="th"/>
              <a:t>จัดทำโดย …..แวซือเมาะ  มะลี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3396275" y="2581575"/>
            <a:ext cx="3897000" cy="11091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              เชิญชมได้เลยค่ะ</a:t>
            </a:r>
          </a:p>
        </p:txBody>
      </p:sp>
      <p:sp>
        <p:nvSpPr>
          <p:cNvPr id="57" name="Shape 57">
            <a:hlinkClick r:id="rId3"/>
          </p:cNvPr>
          <p:cNvSpPr/>
          <p:nvPr/>
        </p:nvSpPr>
        <p:spPr>
          <a:xfrm>
            <a:off x="7749875" y="4422275"/>
            <a:ext cx="775500" cy="54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ถัดไป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descr="ฝึกพูดภาษามาเลเซีย-คำศัพท์เกี่ยวกับวัน" id="64" name="Shape 64" title="ภาษามาเลเซีย-คำศัพท์เกี่ยวกับวัน">
            <a:hlinkClick r:id="rId3"/>
          </p:cNvPr>
          <p:cNvSpPr/>
          <p:nvPr/>
        </p:nvSpPr>
        <p:spPr>
          <a:xfrm>
            <a:off x="2286000" y="73947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5" name="Shape 65">
            <a:hlinkClick r:id="rId5"/>
          </p:cNvPr>
          <p:cNvSpPr/>
          <p:nvPr/>
        </p:nvSpPr>
        <p:spPr>
          <a:xfrm>
            <a:off x="569325" y="4299325"/>
            <a:ext cx="775500" cy="54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กลับ                                                     </a:t>
            </a:r>
          </a:p>
        </p:txBody>
      </p:sp>
      <p:sp>
        <p:nvSpPr>
          <p:cNvPr id="66" name="Shape 66">
            <a:hlinkClick r:id="rId6"/>
          </p:cNvPr>
          <p:cNvSpPr/>
          <p:nvPr/>
        </p:nvSpPr>
        <p:spPr>
          <a:xfrm>
            <a:off x="7749875" y="4422275"/>
            <a:ext cx="775500" cy="54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ถัดไป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 title="เรียนภาษามลายู  มาเลเซีย  อินโดนีเซีย">
            <a:hlinkClick r:id="rId3"/>
          </p:cNvPr>
          <p:cNvSpPr/>
          <p:nvPr/>
        </p:nvSpPr>
        <p:spPr>
          <a:xfrm>
            <a:off x="2286000" y="8572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4" name="Shape 74">
            <a:hlinkClick r:id="rId5"/>
          </p:cNvPr>
          <p:cNvSpPr/>
          <p:nvPr/>
        </p:nvSpPr>
        <p:spPr>
          <a:xfrm>
            <a:off x="569325" y="4299325"/>
            <a:ext cx="775500" cy="54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กลับ                                                     </a:t>
            </a:r>
          </a:p>
        </p:txBody>
      </p:sp>
      <p:sp>
        <p:nvSpPr>
          <p:cNvPr id="75" name="Shape 75">
            <a:hlinkClick r:id="rId6"/>
          </p:cNvPr>
          <p:cNvSpPr/>
          <p:nvPr/>
        </p:nvSpPr>
        <p:spPr>
          <a:xfrm>
            <a:off x="7749875" y="4422275"/>
            <a:ext cx="775500" cy="54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ถัดไป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hrysanthemum.jpg"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>
            <a:hlinkClick r:id="rId4"/>
          </p:cNvPr>
          <p:cNvSpPr/>
          <p:nvPr/>
        </p:nvSpPr>
        <p:spPr>
          <a:xfrm>
            <a:off x="569325" y="4299325"/>
            <a:ext cx="775500" cy="54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กลับ                                                     </a:t>
            </a:r>
          </a:p>
        </p:txBody>
      </p:sp>
      <p:sp>
        <p:nvSpPr>
          <p:cNvPr id="84" name="Shape 84">
            <a:hlinkClick r:id="rId5"/>
          </p:cNvPr>
          <p:cNvSpPr/>
          <p:nvPr/>
        </p:nvSpPr>
        <p:spPr>
          <a:xfrm>
            <a:off x="7749875" y="4422275"/>
            <a:ext cx="775500" cy="54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ถัดไป</a:t>
            </a:r>
          </a:p>
        </p:txBody>
      </p:sp>
      <p:sp>
        <p:nvSpPr>
          <p:cNvPr id="85" name="Shape 85"/>
          <p:cNvSpPr/>
          <p:nvPr/>
        </p:nvSpPr>
        <p:spPr>
          <a:xfrm>
            <a:off x="530273" y="1962150"/>
            <a:ext cx="8083531" cy="121918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B4A7D6"/>
                </a:solidFill>
                <a:latin typeface="Arial"/>
              </a:rPr>
              <a:t>จำได้แล้ว...เย้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>
            <a:hlinkClick r:id="rId4"/>
          </p:cNvPr>
          <p:cNvSpPr/>
          <p:nvPr/>
        </p:nvSpPr>
        <p:spPr>
          <a:xfrm>
            <a:off x="569325" y="4299325"/>
            <a:ext cx="775500" cy="54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กลับ                                                     </a:t>
            </a:r>
          </a:p>
        </p:txBody>
      </p:sp>
      <p:sp>
        <p:nvSpPr>
          <p:cNvPr id="92" name="Shape 92"/>
          <p:cNvSpPr/>
          <p:nvPr/>
        </p:nvSpPr>
        <p:spPr>
          <a:xfrm>
            <a:off x="2988763" y="1962150"/>
            <a:ext cx="3166002" cy="12190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45818E"/>
                </a:solidFill>
                <a:latin typeface="Arial"/>
              </a:rPr>
              <a:t>สวัสดี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