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th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#slide=id.g1e7c5e48d9_1_13" TargetMode="External"/><Relationship Id="rId4" Type="http://schemas.openxmlformats.org/officeDocument/2006/relationships/hyperlink" Target="#slide=id.g1e7c4abc3f_2_0" TargetMode="External"/><Relationship Id="rId11" Type="http://schemas.openxmlformats.org/officeDocument/2006/relationships/hyperlink" Target="#slide=id.g1e7c22ae1f_0_0" TargetMode="External"/><Relationship Id="rId10" Type="http://schemas.openxmlformats.org/officeDocument/2006/relationships/hyperlink" Target="#slide=id.g1e7c5e48d9_1_5" TargetMode="External"/><Relationship Id="rId9" Type="http://schemas.openxmlformats.org/officeDocument/2006/relationships/hyperlink" Target="#slide=id.g1e7c33c865_0_5" TargetMode="External"/><Relationship Id="rId5" Type="http://schemas.openxmlformats.org/officeDocument/2006/relationships/hyperlink" Target="#slide=id.g1e7c5e48d9_0_18" TargetMode="External"/><Relationship Id="rId6" Type="http://schemas.openxmlformats.org/officeDocument/2006/relationships/hyperlink" Target="#slide=id.g1e7c22ae1f_0_20" TargetMode="External"/><Relationship Id="rId7" Type="http://schemas.openxmlformats.org/officeDocument/2006/relationships/hyperlink" Target="#slide=id.g1e7c5e48d9_0_26" TargetMode="External"/><Relationship Id="rId8" Type="http://schemas.openxmlformats.org/officeDocument/2006/relationships/hyperlink" Target="#slide=id.g1e7c5e48d9_0_34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#slide=next" TargetMode="External"/><Relationship Id="rId4" Type="http://schemas.openxmlformats.org/officeDocument/2006/relationships/hyperlink" Target="#slide=previous" TargetMode="External"/><Relationship Id="rId5" Type="http://schemas.openxmlformats.org/officeDocument/2006/relationships/hyperlink" Target="#slide=first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#slide=previous" TargetMode="External"/><Relationship Id="rId4" Type="http://schemas.openxmlformats.org/officeDocument/2006/relationships/hyperlink" Target="#slide=firs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#slide=next" TargetMode="External"/><Relationship Id="rId4" Type="http://schemas.openxmlformats.org/officeDocument/2006/relationships/hyperlink" Target="#slide=previous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#slide=next" TargetMode="External"/><Relationship Id="rId4" Type="http://schemas.openxmlformats.org/officeDocument/2006/relationships/hyperlink" Target="#slide=previous" TargetMode="External"/><Relationship Id="rId5" Type="http://schemas.openxmlformats.org/officeDocument/2006/relationships/hyperlink" Target="#slide=first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#slide=next" TargetMode="External"/><Relationship Id="rId4" Type="http://schemas.openxmlformats.org/officeDocument/2006/relationships/hyperlink" Target="#slide=previous" TargetMode="External"/><Relationship Id="rId5" Type="http://schemas.openxmlformats.org/officeDocument/2006/relationships/hyperlink" Target="#slide=first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#slide=next" TargetMode="External"/><Relationship Id="rId4" Type="http://schemas.openxmlformats.org/officeDocument/2006/relationships/hyperlink" Target="#slide=first" TargetMode="External"/><Relationship Id="rId5" Type="http://schemas.openxmlformats.org/officeDocument/2006/relationships/hyperlink" Target="#slide=first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#slide=next" TargetMode="External"/><Relationship Id="rId4" Type="http://schemas.openxmlformats.org/officeDocument/2006/relationships/hyperlink" Target="#slide=previous" TargetMode="External"/><Relationship Id="rId5" Type="http://schemas.openxmlformats.org/officeDocument/2006/relationships/hyperlink" Target="#slide=first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#slide=next" TargetMode="External"/><Relationship Id="rId4" Type="http://schemas.openxmlformats.org/officeDocument/2006/relationships/hyperlink" Target="#slide=previous" TargetMode="External"/><Relationship Id="rId5" Type="http://schemas.openxmlformats.org/officeDocument/2006/relationships/hyperlink" Target="#slide=first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#slide=next" TargetMode="External"/><Relationship Id="rId4" Type="http://schemas.openxmlformats.org/officeDocument/2006/relationships/hyperlink" Target="#slide=previous" TargetMode="External"/><Relationship Id="rId5" Type="http://schemas.openxmlformats.org/officeDocument/2006/relationships/hyperlink" Target="#slide=first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#slide=next" TargetMode="External"/><Relationship Id="rId4" Type="http://schemas.openxmlformats.org/officeDocument/2006/relationships/hyperlink" Target="#slide=previous" TargetMode="External"/><Relationship Id="rId5" Type="http://schemas.openxmlformats.org/officeDocument/2006/relationships/hyperlink" Target="#slide=first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157575" y="108850"/>
            <a:ext cx="4831800" cy="79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th"/>
              <a:t>วิชาศาสนบัญญัติ</a:t>
            </a:r>
          </a:p>
        </p:txBody>
      </p:sp>
      <p:sp>
        <p:nvSpPr>
          <p:cNvPr id="55" name="Shape 55"/>
          <p:cNvSpPr/>
          <p:nvPr/>
        </p:nvSpPr>
        <p:spPr>
          <a:xfrm>
            <a:off x="857250" y="1059525"/>
            <a:ext cx="3303900" cy="7032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การอาบน้ําละหมาด(วุฎอฺ)</a:t>
            </a:r>
          </a:p>
        </p:txBody>
      </p:sp>
      <p:sp>
        <p:nvSpPr>
          <p:cNvPr id="56" name="Shape 56">
            <a:hlinkClick r:id="rId3"/>
          </p:cNvPr>
          <p:cNvSpPr/>
          <p:nvPr/>
        </p:nvSpPr>
        <p:spPr>
          <a:xfrm>
            <a:off x="2099800" y="3168800"/>
            <a:ext cx="1367700" cy="12135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FF00FF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6</a:t>
            </a:r>
          </a:p>
        </p:txBody>
      </p:sp>
      <p:sp>
        <p:nvSpPr>
          <p:cNvPr id="57" name="Shape 57">
            <a:hlinkClick r:id="rId4"/>
          </p:cNvPr>
          <p:cNvSpPr/>
          <p:nvPr/>
        </p:nvSpPr>
        <p:spPr>
          <a:xfrm>
            <a:off x="1982500" y="1674275"/>
            <a:ext cx="1367700" cy="12135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2</a:t>
            </a:r>
          </a:p>
        </p:txBody>
      </p:sp>
      <p:sp>
        <p:nvSpPr>
          <p:cNvPr id="58" name="Shape 58">
            <a:hlinkClick r:id="rId5"/>
          </p:cNvPr>
          <p:cNvSpPr/>
          <p:nvPr/>
        </p:nvSpPr>
        <p:spPr>
          <a:xfrm>
            <a:off x="4022775" y="3168800"/>
            <a:ext cx="1367700" cy="12135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4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7</a:t>
            </a:r>
          </a:p>
        </p:txBody>
      </p:sp>
      <p:sp>
        <p:nvSpPr>
          <p:cNvPr id="59" name="Shape 59">
            <a:hlinkClick r:id="rId6"/>
          </p:cNvPr>
          <p:cNvSpPr/>
          <p:nvPr/>
        </p:nvSpPr>
        <p:spPr>
          <a:xfrm>
            <a:off x="4067500" y="1834575"/>
            <a:ext cx="1367700" cy="12135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3</a:t>
            </a:r>
          </a:p>
        </p:txBody>
      </p:sp>
      <p:sp>
        <p:nvSpPr>
          <p:cNvPr id="60" name="Shape 60">
            <a:hlinkClick r:id="rId7"/>
          </p:cNvPr>
          <p:cNvSpPr/>
          <p:nvPr/>
        </p:nvSpPr>
        <p:spPr>
          <a:xfrm>
            <a:off x="5945750" y="2412500"/>
            <a:ext cx="1367700" cy="12135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FF99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8</a:t>
            </a:r>
          </a:p>
        </p:txBody>
      </p:sp>
      <p:sp>
        <p:nvSpPr>
          <p:cNvPr id="61" name="Shape 61">
            <a:hlinkClick r:id="rId8"/>
          </p:cNvPr>
          <p:cNvSpPr/>
          <p:nvPr/>
        </p:nvSpPr>
        <p:spPr>
          <a:xfrm>
            <a:off x="7668175" y="2412500"/>
            <a:ext cx="1367700" cy="12135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4C113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9</a:t>
            </a:r>
          </a:p>
        </p:txBody>
      </p:sp>
      <p:sp>
        <p:nvSpPr>
          <p:cNvPr id="62" name="Shape 62">
            <a:hlinkClick r:id="rId9"/>
          </p:cNvPr>
          <p:cNvSpPr/>
          <p:nvPr/>
        </p:nvSpPr>
        <p:spPr>
          <a:xfrm>
            <a:off x="5778575" y="901450"/>
            <a:ext cx="1367700" cy="12135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4</a:t>
            </a:r>
          </a:p>
        </p:txBody>
      </p:sp>
      <p:sp>
        <p:nvSpPr>
          <p:cNvPr id="63" name="Shape 63">
            <a:hlinkClick r:id="rId10"/>
          </p:cNvPr>
          <p:cNvSpPr/>
          <p:nvPr/>
        </p:nvSpPr>
        <p:spPr>
          <a:xfrm>
            <a:off x="7510625" y="901450"/>
            <a:ext cx="1367700" cy="12135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5</a:t>
            </a:r>
          </a:p>
        </p:txBody>
      </p:sp>
      <p:sp>
        <p:nvSpPr>
          <p:cNvPr id="64" name="Shape 64">
            <a:hlinkClick r:id="rId11"/>
          </p:cNvPr>
          <p:cNvSpPr/>
          <p:nvPr/>
        </p:nvSpPr>
        <p:spPr>
          <a:xfrm>
            <a:off x="377375" y="2210225"/>
            <a:ext cx="1367700" cy="12135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134F5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4" name="Shape 144"/>
          <p:cNvSpPr txBox="1"/>
          <p:nvPr/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9. ลางเทาทั้งสองขาง เริ่มจากปลายนิ้วเทาจนถึงขอเทาหรือตาตุม 3 ครั้ง โดยเริ่มลางจากขางขวากอนแลวตอดวยขางซายอยางเปน ลําดับ</a:t>
            </a:r>
          </a:p>
        </p:txBody>
      </p:sp>
      <p:sp>
        <p:nvSpPr>
          <p:cNvPr id="145" name="Shape 145">
            <a:hlinkClick r:id="rId3"/>
          </p:cNvPr>
          <p:cNvSpPr/>
          <p:nvPr/>
        </p:nvSpPr>
        <p:spPr>
          <a:xfrm>
            <a:off x="295937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ต่อไป</a:t>
            </a:r>
          </a:p>
        </p:txBody>
      </p:sp>
      <p:sp>
        <p:nvSpPr>
          <p:cNvPr id="146" name="Shape 146">
            <a:hlinkClick r:id="rId4"/>
          </p:cNvPr>
          <p:cNvSpPr/>
          <p:nvPr/>
        </p:nvSpPr>
        <p:spPr>
          <a:xfrm>
            <a:off x="83402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ก่อนหน้า</a:t>
            </a:r>
          </a:p>
        </p:txBody>
      </p:sp>
      <p:sp>
        <p:nvSpPr>
          <p:cNvPr id="147" name="Shape 147">
            <a:hlinkClick r:id="rId5"/>
          </p:cNvPr>
          <p:cNvSpPr/>
          <p:nvPr/>
        </p:nvSpPr>
        <p:spPr>
          <a:xfrm>
            <a:off x="2061250" y="4315075"/>
            <a:ext cx="703200" cy="684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หน้าแรก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จัดทำโดย  นายอิบรอฮิม  เจะแว</a:t>
            </a:r>
          </a:p>
        </p:txBody>
      </p:sp>
      <p:sp>
        <p:nvSpPr>
          <p:cNvPr id="154" name="Shape 154">
            <a:hlinkClick r:id="rId3"/>
          </p:cNvPr>
          <p:cNvSpPr/>
          <p:nvPr/>
        </p:nvSpPr>
        <p:spPr>
          <a:xfrm>
            <a:off x="986425" y="44674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ก่อนหน้า</a:t>
            </a:r>
          </a:p>
        </p:txBody>
      </p:sp>
      <p:sp>
        <p:nvSpPr>
          <p:cNvPr id="155" name="Shape 155">
            <a:hlinkClick r:id="rId4"/>
          </p:cNvPr>
          <p:cNvSpPr/>
          <p:nvPr/>
        </p:nvSpPr>
        <p:spPr>
          <a:xfrm>
            <a:off x="2213650" y="4467475"/>
            <a:ext cx="703200" cy="684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หน้าแรก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>
            <a:hlinkClick r:id="rId3"/>
          </p:cNvPr>
          <p:cNvSpPr/>
          <p:nvPr/>
        </p:nvSpPr>
        <p:spPr>
          <a:xfrm>
            <a:off x="295937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ต่อไป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0" y="799450"/>
            <a:ext cx="6636600" cy="18495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1. ตั้งเจตนาหรือเนียตในใจ โดยไมตองกลาวออกมาเปนถอยคํา เพราะทานนบีศ็อลลัลลอฮุอะลัยฮิวะสัลลัม ไมเคยเปลงเปน คําพูดออกมา ไมวาจะเปนการตั้งเจตนาเพื่ออาบน้ําละหมาด เพอื่ ละหมาด และอิบาดะฮฺอื่นๆ และเพราะวาอัลลอฮฺทรงทราบสิ่งที่ อยูในใจของแตละคน ดังนั้นจึงไมจําเปนตองบอกกลาวเปน คําพูดถึงสิ่งที่ไดต ั้งเจตนาไวในใจ</a:t>
            </a:r>
          </a:p>
        </p:txBody>
      </p:sp>
      <p:sp>
        <p:nvSpPr>
          <p:cNvPr id="71" name="Shape 71">
            <a:hlinkClick r:id="rId4"/>
          </p:cNvPr>
          <p:cNvSpPr/>
          <p:nvPr/>
        </p:nvSpPr>
        <p:spPr>
          <a:xfrm>
            <a:off x="83402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ก่อนหน้า</a:t>
            </a:r>
          </a:p>
        </p:txBody>
      </p:sp>
      <p:sp>
        <p:nvSpPr>
          <p:cNvPr id="72" name="Shape 72"/>
          <p:cNvSpPr/>
          <p:nvPr/>
        </p:nvSpPr>
        <p:spPr>
          <a:xfrm>
            <a:off x="2061250" y="4315075"/>
            <a:ext cx="703200" cy="684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หน้าแรก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/>
        </p:nvSpPr>
        <p:spPr>
          <a:xfrm>
            <a:off x="0" y="0"/>
            <a:ext cx="4479000" cy="300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>
                <a:solidFill>
                  <a:schemeClr val="dk1"/>
                </a:solidFill>
              </a:rPr>
              <a:t>2. </a:t>
            </a:r>
            <a:r>
              <a:rPr lang="th">
                <a:solidFill>
                  <a:schemeClr val="dk1"/>
                </a:solidFill>
              </a:rPr>
              <a:t>กล่าวเริ่มตนดวยพระนามของอัลลอฮฺวา “บิสมิลลาฮฺ</a:t>
            </a:r>
          </a:p>
        </p:txBody>
      </p:sp>
      <p:sp>
        <p:nvSpPr>
          <p:cNvPr id="78" name="Shape 78">
            <a:hlinkClick r:id="rId3"/>
          </p:cNvPr>
          <p:cNvSpPr/>
          <p:nvPr/>
        </p:nvSpPr>
        <p:spPr>
          <a:xfrm>
            <a:off x="295937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ต่อไป</a:t>
            </a:r>
          </a:p>
        </p:txBody>
      </p:sp>
      <p:sp>
        <p:nvSpPr>
          <p:cNvPr id="79" name="Shape 79">
            <a:hlinkClick r:id="rId4"/>
          </p:cNvPr>
          <p:cNvSpPr/>
          <p:nvPr/>
        </p:nvSpPr>
        <p:spPr>
          <a:xfrm>
            <a:off x="83402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ก่อนหน้า</a:t>
            </a:r>
          </a:p>
        </p:txBody>
      </p:sp>
      <p:sp>
        <p:nvSpPr>
          <p:cNvPr id="80" name="Shape 80">
            <a:hlinkClick r:id="rId5"/>
          </p:cNvPr>
          <p:cNvSpPr/>
          <p:nvPr/>
        </p:nvSpPr>
        <p:spPr>
          <a:xfrm>
            <a:off x="2061250" y="4315075"/>
            <a:ext cx="703200" cy="684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หน้าแรก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idx="1" type="body"/>
          </p:nvPr>
        </p:nvSpPr>
        <p:spPr>
          <a:xfrm>
            <a:off x="841050" y="146925"/>
            <a:ext cx="7461900" cy="636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ละหมาดรวม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0" y="0"/>
            <a:ext cx="6357000" cy="23310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3</a:t>
            </a:r>
            <a:r>
              <a:rPr lang="th"/>
              <a:t>. ลางมือทั้งสองขาง 3 ครั้ง</a:t>
            </a:r>
          </a:p>
        </p:txBody>
      </p:sp>
      <p:sp>
        <p:nvSpPr>
          <p:cNvPr id="87" name="Shape 87">
            <a:hlinkClick r:id="rId3"/>
          </p:cNvPr>
          <p:cNvSpPr/>
          <p:nvPr/>
        </p:nvSpPr>
        <p:spPr>
          <a:xfrm>
            <a:off x="295937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ต่อไป</a:t>
            </a:r>
          </a:p>
        </p:txBody>
      </p:sp>
      <p:sp>
        <p:nvSpPr>
          <p:cNvPr id="88" name="Shape 88">
            <a:hlinkClick r:id="rId4"/>
          </p:cNvPr>
          <p:cNvSpPr/>
          <p:nvPr/>
        </p:nvSpPr>
        <p:spPr>
          <a:xfrm>
            <a:off x="83402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ก่อนหน้า</a:t>
            </a:r>
          </a:p>
        </p:txBody>
      </p:sp>
      <p:sp>
        <p:nvSpPr>
          <p:cNvPr id="89" name="Shape 89">
            <a:hlinkClick r:id="rId5"/>
          </p:cNvPr>
          <p:cNvSpPr/>
          <p:nvPr/>
        </p:nvSpPr>
        <p:spPr>
          <a:xfrm>
            <a:off x="2061250" y="4315075"/>
            <a:ext cx="703200" cy="684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หน้าแรก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/>
        </p:nvSpPr>
        <p:spPr>
          <a:xfrm>
            <a:off x="0" y="0"/>
            <a:ext cx="7840500" cy="2301900"/>
          </a:xfrm>
          <a:prstGeom prst="rect">
            <a:avLst/>
          </a:prstGeom>
          <a:solidFill>
            <a:srgbClr val="E6B8A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4. เอาน้ําบวนปาก พรอมๆ กับสูดน้ําเขาจมูกแลวสั่งออก 3 ครั้ง</a:t>
            </a:r>
          </a:p>
        </p:txBody>
      </p:sp>
      <p:sp>
        <p:nvSpPr>
          <p:cNvPr id="95" name="Shape 95">
            <a:hlinkClick r:id="rId3"/>
          </p:cNvPr>
          <p:cNvSpPr/>
          <p:nvPr/>
        </p:nvSpPr>
        <p:spPr>
          <a:xfrm>
            <a:off x="295937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ต่อไป</a:t>
            </a:r>
          </a:p>
        </p:txBody>
      </p:sp>
      <p:sp>
        <p:nvSpPr>
          <p:cNvPr id="96" name="Shape 96">
            <a:hlinkClick r:id="rId4"/>
          </p:cNvPr>
          <p:cNvSpPr/>
          <p:nvPr/>
        </p:nvSpPr>
        <p:spPr>
          <a:xfrm>
            <a:off x="83402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ก่อนหน้า</a:t>
            </a:r>
          </a:p>
        </p:txBody>
      </p:sp>
      <p:sp>
        <p:nvSpPr>
          <p:cNvPr id="97" name="Shape 97">
            <a:hlinkClick r:id="rId5"/>
          </p:cNvPr>
          <p:cNvSpPr/>
          <p:nvPr/>
        </p:nvSpPr>
        <p:spPr>
          <a:xfrm>
            <a:off x="2061250" y="4315075"/>
            <a:ext cx="703200" cy="684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หน้าแรก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 txBox="1"/>
          <p:nvPr/>
        </p:nvSpPr>
        <p:spPr>
          <a:xfrm>
            <a:off x="0" y="231150"/>
            <a:ext cx="7503300" cy="16761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5. ลางใบหนาใหทั่ว 3 ครั้ง โดยดานขวางเริ่มจากหูขางหนึ่งไปสุดที่ หูอีกขางหนึ่ง สวนดานยาวเริ่มจากโคนผมตรงหนาผากไปจรดที่ ใตคาง</a:t>
            </a:r>
          </a:p>
        </p:txBody>
      </p:sp>
      <p:sp>
        <p:nvSpPr>
          <p:cNvPr id="105" name="Shape 105">
            <a:hlinkClick r:id="rId3"/>
          </p:cNvPr>
          <p:cNvSpPr/>
          <p:nvPr/>
        </p:nvSpPr>
        <p:spPr>
          <a:xfrm>
            <a:off x="295937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ต่อไป</a:t>
            </a:r>
          </a:p>
        </p:txBody>
      </p:sp>
      <p:sp>
        <p:nvSpPr>
          <p:cNvPr id="106" name="Shape 106">
            <a:hlinkClick r:id="rId4"/>
          </p:cNvPr>
          <p:cNvSpPr/>
          <p:nvPr/>
        </p:nvSpPr>
        <p:spPr>
          <a:xfrm>
            <a:off x="83402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ก่อนหน้า</a:t>
            </a:r>
          </a:p>
        </p:txBody>
      </p:sp>
      <p:sp>
        <p:nvSpPr>
          <p:cNvPr id="107" name="Shape 107">
            <a:hlinkClick r:id="rId5"/>
          </p:cNvPr>
          <p:cNvSpPr/>
          <p:nvPr/>
        </p:nvSpPr>
        <p:spPr>
          <a:xfrm>
            <a:off x="2061250" y="4315075"/>
            <a:ext cx="703200" cy="684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หน้าแรก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 txBox="1"/>
          <p:nvPr/>
        </p:nvSpPr>
        <p:spPr>
          <a:xfrm>
            <a:off x="0" y="0"/>
            <a:ext cx="3000000" cy="30000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6. ลางแขนทั้งสองขาง เริ่มจากปลายนิ้วมือจนถึงขอศอก 3 ครั้งโดย เริ่มลางจากขางขวากอนแลวตอดวยขางซาย</a:t>
            </a:r>
          </a:p>
        </p:txBody>
      </p:sp>
      <p:sp>
        <p:nvSpPr>
          <p:cNvPr id="115" name="Shape 115">
            <a:hlinkClick r:id="rId3"/>
          </p:cNvPr>
          <p:cNvSpPr/>
          <p:nvPr/>
        </p:nvSpPr>
        <p:spPr>
          <a:xfrm>
            <a:off x="295937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ต่อไป</a:t>
            </a:r>
          </a:p>
        </p:txBody>
      </p:sp>
      <p:sp>
        <p:nvSpPr>
          <p:cNvPr id="116" name="Shape 116">
            <a:hlinkClick r:id="rId4"/>
          </p:cNvPr>
          <p:cNvSpPr/>
          <p:nvPr/>
        </p:nvSpPr>
        <p:spPr>
          <a:xfrm>
            <a:off x="83402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ก่อนหน้า</a:t>
            </a:r>
          </a:p>
        </p:txBody>
      </p:sp>
      <p:sp>
        <p:nvSpPr>
          <p:cNvPr id="117" name="Shape 117">
            <a:hlinkClick r:id="rId5"/>
          </p:cNvPr>
          <p:cNvSpPr/>
          <p:nvPr/>
        </p:nvSpPr>
        <p:spPr>
          <a:xfrm>
            <a:off x="2061250" y="4315075"/>
            <a:ext cx="703200" cy="684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หน้าแรก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 txBox="1"/>
          <p:nvPr/>
        </p:nvSpPr>
        <p:spPr>
          <a:xfrm>
            <a:off x="0" y="0"/>
            <a:ext cx="3000000" cy="30000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7</a:t>
            </a:r>
            <a:r>
              <a:rPr lang="th"/>
              <a:t>ชน้ําลูบศีรษะดวยมือทั้งสองเพียงครั้งเดียว โดยเริ่มลูบจากดาน หนาผากไปยังทายทอยแลววกกลับมาที่เดิมอีกทีหน</a:t>
            </a:r>
          </a:p>
        </p:txBody>
      </p:sp>
      <p:sp>
        <p:nvSpPr>
          <p:cNvPr id="125" name="Shape 125">
            <a:hlinkClick r:id="rId3"/>
          </p:cNvPr>
          <p:cNvSpPr/>
          <p:nvPr/>
        </p:nvSpPr>
        <p:spPr>
          <a:xfrm>
            <a:off x="295937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ต่อไป</a:t>
            </a:r>
          </a:p>
        </p:txBody>
      </p:sp>
      <p:sp>
        <p:nvSpPr>
          <p:cNvPr id="126" name="Shape 126">
            <a:hlinkClick r:id="rId4"/>
          </p:cNvPr>
          <p:cNvSpPr/>
          <p:nvPr/>
        </p:nvSpPr>
        <p:spPr>
          <a:xfrm>
            <a:off x="83402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ก่อนหน้า</a:t>
            </a:r>
          </a:p>
        </p:txBody>
      </p:sp>
      <p:sp>
        <p:nvSpPr>
          <p:cNvPr id="127" name="Shape 127">
            <a:hlinkClick r:id="rId5"/>
          </p:cNvPr>
          <p:cNvSpPr/>
          <p:nvPr/>
        </p:nvSpPr>
        <p:spPr>
          <a:xfrm>
            <a:off x="2061250" y="4315075"/>
            <a:ext cx="703200" cy="684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หน้าแรก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solidFill>
            <a:srgbClr val="FFFF00"/>
          </a:solidFill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4" name="Shape 134"/>
          <p:cNvSpPr txBox="1"/>
          <p:nvPr/>
        </p:nvSpPr>
        <p:spPr>
          <a:xfrm>
            <a:off x="311700" y="613100"/>
            <a:ext cx="3250500" cy="25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8</a:t>
            </a:r>
            <a:r>
              <a:rPr lang="th"/>
              <a:t>. ลูบใบหูทั้งสองขางหนึ่งครั้ง โดยนํานิ้วชี้ทั้งสองขางชอยเขาไปเช็ด ใบหูสวนใน และใชหัวแมมือลูบเช็ดใบหูดานนอ</a:t>
            </a:r>
            <a:r>
              <a:rPr lang="th"/>
              <a:t>ก</a:t>
            </a:r>
          </a:p>
        </p:txBody>
      </p:sp>
      <p:sp>
        <p:nvSpPr>
          <p:cNvPr id="135" name="Shape 135">
            <a:hlinkClick r:id="rId3"/>
          </p:cNvPr>
          <p:cNvSpPr/>
          <p:nvPr/>
        </p:nvSpPr>
        <p:spPr>
          <a:xfrm>
            <a:off x="295937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ต่อไป</a:t>
            </a:r>
          </a:p>
        </p:txBody>
      </p:sp>
      <p:sp>
        <p:nvSpPr>
          <p:cNvPr id="136" name="Shape 136">
            <a:hlinkClick r:id="rId4"/>
          </p:cNvPr>
          <p:cNvSpPr/>
          <p:nvPr/>
        </p:nvSpPr>
        <p:spPr>
          <a:xfrm>
            <a:off x="834025" y="4315075"/>
            <a:ext cx="1032300" cy="578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th"/>
              <a:t>ก่อนหน้า</a:t>
            </a:r>
          </a:p>
        </p:txBody>
      </p:sp>
      <p:sp>
        <p:nvSpPr>
          <p:cNvPr id="137" name="Shape 137">
            <a:hlinkClick r:id="rId5"/>
          </p:cNvPr>
          <p:cNvSpPr/>
          <p:nvPr/>
        </p:nvSpPr>
        <p:spPr>
          <a:xfrm>
            <a:off x="2061250" y="4315075"/>
            <a:ext cx="703200" cy="684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/>
              <a:t>หน้าแรก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