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embeddedFontLst>
    <p:embeddedFont>
      <p:font typeface="Amatic SC"/>
      <p:regular r:id="rId19"/>
      <p:bold r:id="rId20"/>
    </p:embeddedFont>
    <p:embeddedFont>
      <p:font typeface="Source Code Pro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maticSC-bold.fntdata"/><Relationship Id="rId11" Type="http://schemas.openxmlformats.org/officeDocument/2006/relationships/slide" Target="slides/slide7.xml"/><Relationship Id="rId22" Type="http://schemas.openxmlformats.org/officeDocument/2006/relationships/font" Target="fonts/SourceCodePro-bold.fntdata"/><Relationship Id="rId10" Type="http://schemas.openxmlformats.org/officeDocument/2006/relationships/slide" Target="slides/slide6.xml"/><Relationship Id="rId21" Type="http://schemas.openxmlformats.org/officeDocument/2006/relationships/font" Target="fonts/SourceCodePro-regular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AmaticSC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" name="Shape 3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/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th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#slide=id.g1e7c193393_0_5" TargetMode="External"/><Relationship Id="rId4" Type="http://schemas.openxmlformats.org/officeDocument/2006/relationships/hyperlink" Target="#slide=id.g1e7c193393_0_23" TargetMode="External"/><Relationship Id="rId9" Type="http://schemas.openxmlformats.org/officeDocument/2006/relationships/hyperlink" Target="#slide=id.p" TargetMode="External"/><Relationship Id="rId5" Type="http://schemas.openxmlformats.org/officeDocument/2006/relationships/hyperlink" Target="#slide=id.g1e7c193393_0_15" TargetMode="External"/><Relationship Id="rId6" Type="http://schemas.openxmlformats.org/officeDocument/2006/relationships/hyperlink" Target="#slide=id.g1e7c193393_0_31" TargetMode="External"/><Relationship Id="rId7" Type="http://schemas.openxmlformats.org/officeDocument/2006/relationships/hyperlink" Target="http://www.youtube.com/watch?v=NCGST59JQi4" TargetMode="External"/><Relationship Id="rId8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9.jpg"/><Relationship Id="rId5" Type="http://schemas.openxmlformats.org/officeDocument/2006/relationships/hyperlink" Target="#slide=id.g1e7c31f92d_0_105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2.jpg"/><Relationship Id="rId6" Type="http://schemas.openxmlformats.org/officeDocument/2006/relationships/image" Target="../media/image3.jpg"/><Relationship Id="rId7" Type="http://schemas.openxmlformats.org/officeDocument/2006/relationships/image" Target="../media/image13.png"/><Relationship Id="rId8" Type="http://schemas.openxmlformats.org/officeDocument/2006/relationships/hyperlink" Target="#slide=id.g1e7c31f92d_0_105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Relationship Id="rId4" Type="http://schemas.openxmlformats.org/officeDocument/2006/relationships/image" Target="../media/image12.png"/><Relationship Id="rId5" Type="http://schemas.openxmlformats.org/officeDocument/2006/relationships/image" Target="../media/image4.jpg"/><Relationship Id="rId6" Type="http://schemas.openxmlformats.org/officeDocument/2006/relationships/image" Target="../media/image10.jpg"/><Relationship Id="rId7" Type="http://schemas.openxmlformats.org/officeDocument/2006/relationships/hyperlink" Target="#slide=id.g1e7c31f92d_0_105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6.jpg"/><Relationship Id="rId4" Type="http://schemas.openxmlformats.org/officeDocument/2006/relationships/image" Target="../media/image15.jpg"/><Relationship Id="rId5" Type="http://schemas.openxmlformats.org/officeDocument/2006/relationships/image" Target="../media/image17.png"/><Relationship Id="rId6" Type="http://schemas.openxmlformats.org/officeDocument/2006/relationships/image" Target="../media/image14.jpg"/><Relationship Id="rId7" Type="http://schemas.openxmlformats.org/officeDocument/2006/relationships/hyperlink" Target="#slide=id.g1e7c31f92d_0_105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>
                <a:solidFill>
                  <a:srgbClr val="FF0000"/>
                </a:solidFill>
              </a:rPr>
              <a:t>bahasa melayu</a:t>
            </a:r>
          </a:p>
        </p:txBody>
      </p:sp>
      <p:sp>
        <p:nvSpPr>
          <p:cNvPr id="57" name="Shape 57"/>
          <p:cNvSpPr txBox="1"/>
          <p:nvPr>
            <p:ph idx="1" type="subTitle"/>
          </p:nvPr>
        </p:nvSpPr>
        <p:spPr>
          <a:xfrm>
            <a:off x="153850" y="3452700"/>
            <a:ext cx="8520600" cy="1690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 sz="4800">
                <a:solidFill>
                  <a:srgbClr val="E69138"/>
                </a:solidFill>
                <a:latin typeface="Comic Sans MS"/>
                <a:ea typeface="Comic Sans MS"/>
                <a:cs typeface="Comic Sans MS"/>
                <a:sym typeface="Comic Sans MS"/>
              </a:rPr>
              <a:t>KATA NAMA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CONTOH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th"/>
              <a:t>             SAYA ADA </a:t>
            </a:r>
            <a:r>
              <a:rPr lang="th">
                <a:solidFill>
                  <a:srgbClr val="FF9900"/>
                </a:solidFill>
              </a:rPr>
              <a:t>KUCING</a:t>
            </a:r>
            <a:r>
              <a:rPr lang="th"/>
              <a:t> BANYAK DI RUMAH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th"/>
              <a:t>             </a:t>
            </a:r>
          </a:p>
          <a:p>
            <a:pPr lvl="0">
              <a:spcBef>
                <a:spcPts val="0"/>
              </a:spcBef>
              <a:buNone/>
            </a:pPr>
            <a:r>
              <a:rPr lang="th"/>
              <a:t>			</a:t>
            </a:r>
          </a:p>
        </p:txBody>
      </p:sp>
      <p:pic>
        <p:nvPicPr>
          <p:cNvPr descr="3.png" id="164" name="Shape 1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925" y="2008000"/>
            <a:ext cx="1430600" cy="178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CONTOH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th"/>
              <a:t>                KEBUN BINATANG ITU ADA BANYAK </a:t>
            </a:r>
            <a:r>
              <a:rPr lang="th">
                <a:solidFill>
                  <a:srgbClr val="FF9900"/>
                </a:solidFill>
              </a:rPr>
              <a:t>URANG UTANG</a:t>
            </a:r>
          </a:p>
        </p:txBody>
      </p:sp>
      <p:pic>
        <p:nvPicPr>
          <p:cNvPr descr="4.jpg" id="171" name="Shape 1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6350" y="1750300"/>
            <a:ext cx="1753049" cy="198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CONTOH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th"/>
              <a:t>              AHMAD SUKA LIHAT </a:t>
            </a:r>
            <a:r>
              <a:rPr lang="th">
                <a:solidFill>
                  <a:srgbClr val="FF9900"/>
                </a:solidFill>
              </a:rPr>
              <a:t>GIRAF</a:t>
            </a:r>
            <a:r>
              <a:rPr lang="th"/>
              <a:t> DI KEBUN BINATANG</a:t>
            </a:r>
          </a:p>
        </p:txBody>
      </p:sp>
      <p:pic>
        <p:nvPicPr>
          <p:cNvPr descr="5.jpg" id="178" name="Shape 1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9225" y="1728825"/>
            <a:ext cx="1609849" cy="224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CONTOH</a:t>
            </a:r>
          </a:p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th"/>
              <a:t>               </a:t>
            </a:r>
            <a:r>
              <a:rPr lang="th">
                <a:solidFill>
                  <a:srgbClr val="FF9900"/>
                </a:solidFill>
              </a:rPr>
              <a:t>HIPPO</a:t>
            </a:r>
            <a:r>
              <a:rPr lang="th"/>
              <a:t> ADALAH BINATANG YANG HIDUP DI DALAM AIR</a:t>
            </a:r>
          </a:p>
        </p:txBody>
      </p:sp>
      <p:pic>
        <p:nvPicPr>
          <p:cNvPr descr="6.png" id="185" name="Shape 1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6100" y="1814725"/>
            <a:ext cx="1417800" cy="205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ผู้จัดทำ</a:t>
            </a:r>
          </a:p>
        </p:txBody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TARMIZI</a:t>
            </a:r>
          </a:p>
          <a:p>
            <a:pPr lv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16.jpg" id="192" name="Shape 1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6312" y="1804837"/>
            <a:ext cx="1800225" cy="254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4CCCC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311700" y="1252125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266600" y="2338337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2892000" y="260650"/>
            <a:ext cx="3360000" cy="1172700"/>
          </a:xfrm>
          <a:prstGeom prst="horizontalScroll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 sz="3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KATA NAMA</a:t>
            </a:r>
          </a:p>
        </p:txBody>
      </p:sp>
      <p:sp>
        <p:nvSpPr>
          <p:cNvPr id="65" name="Shape 65">
            <a:hlinkClick r:id="rId3"/>
          </p:cNvPr>
          <p:cNvSpPr/>
          <p:nvPr/>
        </p:nvSpPr>
        <p:spPr>
          <a:xfrm>
            <a:off x="907700" y="2053112"/>
            <a:ext cx="2401596" cy="1037286"/>
          </a:xfrm>
          <a:prstGeom prst="flowChartTerminator">
            <a:avLst/>
          </a:prstGeom>
          <a:solidFill>
            <a:srgbClr val="00FFFF"/>
          </a:solidFill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 sz="2400">
                <a:solidFill>
                  <a:srgbClr val="FF0000"/>
                </a:solidFill>
              </a:rPr>
              <a:t>MANUSIA</a:t>
            </a:r>
          </a:p>
        </p:txBody>
      </p:sp>
      <p:sp>
        <p:nvSpPr>
          <p:cNvPr id="66" name="Shape 66">
            <a:hlinkClick r:id="rId4"/>
          </p:cNvPr>
          <p:cNvSpPr/>
          <p:nvPr/>
        </p:nvSpPr>
        <p:spPr>
          <a:xfrm>
            <a:off x="2052050" y="3489800"/>
            <a:ext cx="2401596" cy="1037286"/>
          </a:xfrm>
          <a:prstGeom prst="flowChartTerminator">
            <a:avLst/>
          </a:prstGeom>
          <a:solidFill>
            <a:srgbClr val="45818E"/>
          </a:solidFill>
          <a:ln cap="flat" cmpd="sng" w="9525">
            <a:solidFill>
              <a:srgbClr val="00FF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 sz="2400">
                <a:solidFill>
                  <a:srgbClr val="00FF00"/>
                </a:solidFill>
              </a:rPr>
              <a:t>BENDA</a:t>
            </a:r>
          </a:p>
        </p:txBody>
      </p:sp>
      <p:sp>
        <p:nvSpPr>
          <p:cNvPr id="67" name="Shape 67">
            <a:hlinkClick r:id="rId5"/>
          </p:cNvPr>
          <p:cNvSpPr/>
          <p:nvPr/>
        </p:nvSpPr>
        <p:spPr>
          <a:xfrm>
            <a:off x="5818250" y="2053125"/>
            <a:ext cx="2401595" cy="1037286"/>
          </a:xfrm>
          <a:prstGeom prst="flowChartTerminator">
            <a:avLst/>
          </a:prstGeom>
          <a:solidFill>
            <a:srgbClr val="FFF2CC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 sz="2400">
                <a:solidFill>
                  <a:srgbClr val="0000FF"/>
                </a:solidFill>
              </a:rPr>
              <a:t>BINATANG</a:t>
            </a:r>
          </a:p>
        </p:txBody>
      </p:sp>
      <p:sp>
        <p:nvSpPr>
          <p:cNvPr id="68" name="Shape 68">
            <a:hlinkClick r:id="rId6"/>
          </p:cNvPr>
          <p:cNvSpPr/>
          <p:nvPr/>
        </p:nvSpPr>
        <p:spPr>
          <a:xfrm>
            <a:off x="4735475" y="3489800"/>
            <a:ext cx="2401595" cy="1037286"/>
          </a:xfrm>
          <a:prstGeom prst="flowChartTerminator">
            <a:avLst/>
          </a:prstGeom>
          <a:solidFill>
            <a:srgbClr val="A64D79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 sz="2400">
                <a:solidFill>
                  <a:srgbClr val="FF0000"/>
                </a:solidFill>
              </a:rPr>
              <a:t>TEMPAT</a:t>
            </a:r>
          </a:p>
        </p:txBody>
      </p:sp>
      <p:sp>
        <p:nvSpPr>
          <p:cNvPr descr="Just for Smile... Hope this entertain us." id="69" name="Shape 69" title="Kun Anta   Funny Baby">
            <a:hlinkClick r:id="rId7"/>
          </p:cNvPr>
          <p:cNvSpPr/>
          <p:nvPr/>
        </p:nvSpPr>
        <p:spPr>
          <a:xfrm>
            <a:off x="3867900" y="2008000"/>
            <a:ext cx="1547349" cy="1288549"/>
          </a:xfrm>
          <a:prstGeom prst="rect">
            <a:avLst/>
          </a:prstGeom>
          <a:blipFill>
            <a:blip r:embed="rId8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70" name="Shape 70"/>
          <p:cNvSpPr/>
          <p:nvPr/>
        </p:nvSpPr>
        <p:spPr>
          <a:xfrm>
            <a:off x="8034500" y="4713975"/>
            <a:ext cx="998700" cy="365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>
                <a:solidFill>
                  <a:srgbClr val="FF0000"/>
                </a:solidFill>
              </a:rPr>
              <a:t>NEXT</a:t>
            </a:r>
          </a:p>
        </p:txBody>
      </p:sp>
      <p:sp>
        <p:nvSpPr>
          <p:cNvPr id="71" name="Shape 71">
            <a:hlinkClick r:id="rId9"/>
          </p:cNvPr>
          <p:cNvSpPr/>
          <p:nvPr/>
        </p:nvSpPr>
        <p:spPr>
          <a:xfrm>
            <a:off x="225500" y="4638825"/>
            <a:ext cx="762300" cy="5046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A9999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2923725" y="292850"/>
            <a:ext cx="3296550" cy="1030850"/>
          </a:xfrm>
          <a:prstGeom prst="flowChartPredefinedProcess">
            <a:avLst/>
          </a:prstGeom>
          <a:solidFill>
            <a:srgbClr val="FFF2CC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 sz="3000">
                <a:solidFill>
                  <a:srgbClr val="FF0000"/>
                </a:solidFill>
              </a:rPr>
              <a:t>MANUSIA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266600" y="2338337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8034500" y="4713975"/>
            <a:ext cx="998700" cy="365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>
                <a:solidFill>
                  <a:srgbClr val="FF0000"/>
                </a:solidFill>
              </a:rPr>
              <a:t>NEXT</a:t>
            </a:r>
          </a:p>
        </p:txBody>
      </p:sp>
      <p:pic>
        <p:nvPicPr>
          <p:cNvPr descr="18.jpg"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1825" y="2338350"/>
            <a:ext cx="2158825" cy="2039374"/>
          </a:xfrm>
          <a:prstGeom prst="rect">
            <a:avLst/>
          </a:prstGeom>
          <a:noFill/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descr="19.jpg" id="82" name="Shape 8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54324" y="2219800"/>
            <a:ext cx="2009700" cy="2157925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pic>
      <p:sp>
        <p:nvSpPr>
          <p:cNvPr id="83" name="Shape 83"/>
          <p:cNvSpPr/>
          <p:nvPr/>
        </p:nvSpPr>
        <p:spPr>
          <a:xfrm>
            <a:off x="1051837" y="1782450"/>
            <a:ext cx="2158800" cy="5559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>
                <a:solidFill>
                  <a:srgbClr val="00FF00"/>
                </a:solidFill>
              </a:rPr>
              <a:t>AHMAD</a:t>
            </a:r>
          </a:p>
        </p:txBody>
      </p:sp>
      <p:sp>
        <p:nvSpPr>
          <p:cNvPr id="84" name="Shape 84"/>
          <p:cNvSpPr/>
          <p:nvPr/>
        </p:nvSpPr>
        <p:spPr>
          <a:xfrm>
            <a:off x="5854325" y="1663900"/>
            <a:ext cx="2009700" cy="5559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rgbClr val="F6B26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>
                <a:solidFill>
                  <a:srgbClr val="FF0000"/>
                </a:solidFill>
              </a:rPr>
              <a:t>NUR HALIZA</a:t>
            </a:r>
          </a:p>
        </p:txBody>
      </p:sp>
      <p:sp>
        <p:nvSpPr>
          <p:cNvPr id="85" name="Shape 85">
            <a:hlinkClick r:id="rId5"/>
          </p:cNvPr>
          <p:cNvSpPr/>
          <p:nvPr/>
        </p:nvSpPr>
        <p:spPr>
          <a:xfrm>
            <a:off x="225500" y="4638825"/>
            <a:ext cx="762300" cy="5046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2C4C9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/>
        </p:nvSpPr>
        <p:spPr>
          <a:xfrm>
            <a:off x="2821650" y="429525"/>
            <a:ext cx="3500700" cy="13851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 sz="2400">
                <a:solidFill>
                  <a:srgbClr val="0000FF"/>
                </a:solidFill>
              </a:rPr>
              <a:t>BINATANG</a:t>
            </a:r>
          </a:p>
        </p:txBody>
      </p:sp>
      <p:sp>
        <p:nvSpPr>
          <p:cNvPr id="93" name="Shape 93"/>
          <p:cNvSpPr/>
          <p:nvPr/>
        </p:nvSpPr>
        <p:spPr>
          <a:xfrm>
            <a:off x="8034500" y="4713975"/>
            <a:ext cx="998700" cy="365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>
                <a:solidFill>
                  <a:srgbClr val="FF0000"/>
                </a:solidFill>
              </a:rPr>
              <a:t>NEXT</a:t>
            </a:r>
          </a:p>
        </p:txBody>
      </p:sp>
      <p:pic>
        <p:nvPicPr>
          <p:cNvPr descr="images (1)2.png"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275" y="2359025"/>
            <a:ext cx="1193374" cy="1089774"/>
          </a:xfrm>
          <a:prstGeom prst="rect">
            <a:avLst/>
          </a:prstGeom>
          <a:noFill/>
          <a:ln cap="flat" cmpd="sng" w="9525">
            <a:solidFill>
              <a:srgbClr val="6AA84F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descr="3.png" id="95" name="Shape 9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81362" y="3307275"/>
            <a:ext cx="1140674" cy="1089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4.jpg" id="96" name="Shape 9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91750" y="3575725"/>
            <a:ext cx="1634999" cy="1089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.jpg" id="97" name="Shape 9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96025" y="3307275"/>
            <a:ext cx="1193374" cy="1089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png" id="98" name="Shape 9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494725" y="2217500"/>
            <a:ext cx="1074250" cy="10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Shape 99"/>
          <p:cNvSpPr/>
          <p:nvPr/>
        </p:nvSpPr>
        <p:spPr>
          <a:xfrm>
            <a:off x="718262" y="1897325"/>
            <a:ext cx="1193400" cy="461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HARIMAU</a:t>
            </a:r>
          </a:p>
        </p:txBody>
      </p:sp>
      <p:sp>
        <p:nvSpPr>
          <p:cNvPr id="100" name="Shape 100"/>
          <p:cNvSpPr/>
          <p:nvPr/>
        </p:nvSpPr>
        <p:spPr>
          <a:xfrm>
            <a:off x="2361150" y="2845575"/>
            <a:ext cx="1181100" cy="461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KUCING</a:t>
            </a:r>
          </a:p>
        </p:txBody>
      </p:sp>
      <p:sp>
        <p:nvSpPr>
          <p:cNvPr id="101" name="Shape 101"/>
          <p:cNvSpPr/>
          <p:nvPr/>
        </p:nvSpPr>
        <p:spPr>
          <a:xfrm>
            <a:off x="3991750" y="3114025"/>
            <a:ext cx="1635000" cy="461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URANG UTANG</a:t>
            </a:r>
          </a:p>
        </p:txBody>
      </p:sp>
      <p:sp>
        <p:nvSpPr>
          <p:cNvPr id="102" name="Shape 102"/>
          <p:cNvSpPr/>
          <p:nvPr/>
        </p:nvSpPr>
        <p:spPr>
          <a:xfrm>
            <a:off x="5902175" y="2845575"/>
            <a:ext cx="1181100" cy="461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GIRAF</a:t>
            </a:r>
          </a:p>
        </p:txBody>
      </p:sp>
      <p:sp>
        <p:nvSpPr>
          <p:cNvPr id="103" name="Shape 103"/>
          <p:cNvSpPr/>
          <p:nvPr/>
        </p:nvSpPr>
        <p:spPr>
          <a:xfrm>
            <a:off x="7494700" y="1755800"/>
            <a:ext cx="1074300" cy="461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HIPPO</a:t>
            </a:r>
          </a:p>
        </p:txBody>
      </p:sp>
      <p:sp>
        <p:nvSpPr>
          <p:cNvPr id="104" name="Shape 104">
            <a:hlinkClick r:id="rId8"/>
          </p:cNvPr>
          <p:cNvSpPr/>
          <p:nvPr/>
        </p:nvSpPr>
        <p:spPr>
          <a:xfrm>
            <a:off x="225500" y="4638825"/>
            <a:ext cx="762300" cy="5046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4A7D6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2598600" y="292850"/>
            <a:ext cx="3532800" cy="1299275"/>
          </a:xfrm>
          <a:prstGeom prst="flowChartDecision">
            <a:avLst/>
          </a:prstGeom>
          <a:solidFill>
            <a:srgbClr val="FFFF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 sz="2400"/>
              <a:t>BENDA</a:t>
            </a:r>
          </a:p>
        </p:txBody>
      </p:sp>
      <p:sp>
        <p:nvSpPr>
          <p:cNvPr id="110" name="Shape 110"/>
          <p:cNvSpPr/>
          <p:nvPr/>
        </p:nvSpPr>
        <p:spPr>
          <a:xfrm>
            <a:off x="8034500" y="4713975"/>
            <a:ext cx="998700" cy="365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>
                <a:solidFill>
                  <a:srgbClr val="FF0000"/>
                </a:solidFill>
              </a:rPr>
              <a:t>NEXT</a:t>
            </a:r>
          </a:p>
        </p:txBody>
      </p:sp>
      <p:pic>
        <p:nvPicPr>
          <p:cNvPr descr="14.jpg"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4912" y="2985275"/>
            <a:ext cx="1374475" cy="12388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13.png"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137" y="2658674"/>
            <a:ext cx="1374474" cy="12388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15.jpg" id="113" name="Shape 1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29776" y="2985275"/>
            <a:ext cx="1335899" cy="12388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16.jpg" id="114" name="Shape 1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45125" y="2658674"/>
            <a:ext cx="1335900" cy="123882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/>
          <p:nvPr/>
        </p:nvSpPr>
        <p:spPr>
          <a:xfrm>
            <a:off x="816075" y="2179825"/>
            <a:ext cx="1374600" cy="4788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kERETA</a:t>
            </a:r>
          </a:p>
        </p:txBody>
      </p:sp>
      <p:sp>
        <p:nvSpPr>
          <p:cNvPr id="116" name="Shape 116"/>
          <p:cNvSpPr/>
          <p:nvPr/>
        </p:nvSpPr>
        <p:spPr>
          <a:xfrm>
            <a:off x="2834850" y="2448275"/>
            <a:ext cx="1374600" cy="5370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COMPUTER</a:t>
            </a:r>
          </a:p>
        </p:txBody>
      </p:sp>
      <p:sp>
        <p:nvSpPr>
          <p:cNvPr id="117" name="Shape 117"/>
          <p:cNvSpPr/>
          <p:nvPr/>
        </p:nvSpPr>
        <p:spPr>
          <a:xfrm>
            <a:off x="4929850" y="2448275"/>
            <a:ext cx="1335900" cy="5370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KURSI</a:t>
            </a:r>
          </a:p>
        </p:txBody>
      </p:sp>
      <p:sp>
        <p:nvSpPr>
          <p:cNvPr id="118" name="Shape 118"/>
          <p:cNvSpPr/>
          <p:nvPr/>
        </p:nvSpPr>
        <p:spPr>
          <a:xfrm>
            <a:off x="7033375" y="2173500"/>
            <a:ext cx="1335900" cy="4788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BUKU</a:t>
            </a:r>
          </a:p>
        </p:txBody>
      </p:sp>
      <p:sp>
        <p:nvSpPr>
          <p:cNvPr id="119" name="Shape 119">
            <a:hlinkClick r:id="rId7"/>
          </p:cNvPr>
          <p:cNvSpPr/>
          <p:nvPr/>
        </p:nvSpPr>
        <p:spPr>
          <a:xfrm>
            <a:off x="225500" y="4638825"/>
            <a:ext cx="762300" cy="5046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0E0E3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2716700" y="292850"/>
            <a:ext cx="3156900" cy="10845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FF9900"/>
          </a:solidFill>
          <a:ln cap="flat" cmpd="sng" w="952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 sz="2400">
                <a:solidFill>
                  <a:srgbClr val="00FFFF"/>
                </a:solidFill>
              </a:rPr>
              <a:t>TEMPAT</a:t>
            </a:r>
          </a:p>
        </p:txBody>
      </p:sp>
      <p:sp>
        <p:nvSpPr>
          <p:cNvPr id="127" name="Shape 127"/>
          <p:cNvSpPr/>
          <p:nvPr/>
        </p:nvSpPr>
        <p:spPr>
          <a:xfrm>
            <a:off x="8034500" y="4713975"/>
            <a:ext cx="998700" cy="365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>
                <a:solidFill>
                  <a:srgbClr val="FF0000"/>
                </a:solidFill>
              </a:rPr>
              <a:t>NEXT</a:t>
            </a:r>
          </a:p>
        </p:txBody>
      </p:sp>
      <p:pic>
        <p:nvPicPr>
          <p:cNvPr descr="7.jpg"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5749" y="2196262"/>
            <a:ext cx="1406675" cy="1415300"/>
          </a:xfrm>
          <a:prstGeom prst="rect">
            <a:avLst/>
          </a:prstGeom>
          <a:noFill/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descr="8.jpg" id="129" name="Shape 1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61087" y="3153575"/>
            <a:ext cx="1292500" cy="1415299"/>
          </a:xfrm>
          <a:prstGeom prst="rect">
            <a:avLst/>
          </a:prstGeom>
          <a:noFill/>
          <a:ln cap="flat" cmpd="sng" w="9525">
            <a:solidFill>
              <a:srgbClr val="93C47D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descr="9.png" id="130" name="Shape 1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42250" y="3153574"/>
            <a:ext cx="1406674" cy="1415299"/>
          </a:xfrm>
          <a:prstGeom prst="rect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descr="13.jpg" id="131" name="Shape 1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10725" y="2196262"/>
            <a:ext cx="1292500" cy="1415300"/>
          </a:xfrm>
          <a:prstGeom prst="rect">
            <a:avLst/>
          </a:prstGeom>
          <a:noFill/>
          <a:ln cap="flat" cmpd="sng" w="9525">
            <a:solidFill>
              <a:srgbClr val="C27BA0"/>
            </a:solidFill>
            <a:prstDash val="solid"/>
            <a:round/>
            <a:headEnd len="med" w="med" type="none"/>
            <a:tailEnd len="med" w="med" type="none"/>
          </a:ln>
        </p:spPr>
      </p:pic>
      <p:sp>
        <p:nvSpPr>
          <p:cNvPr id="132" name="Shape 132"/>
          <p:cNvSpPr/>
          <p:nvPr/>
        </p:nvSpPr>
        <p:spPr>
          <a:xfrm>
            <a:off x="655025" y="1707350"/>
            <a:ext cx="1406700" cy="4890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>
                <a:solidFill>
                  <a:srgbClr val="FF9900"/>
                </a:solidFill>
              </a:rPr>
              <a:t>SEKOLAH</a:t>
            </a:r>
          </a:p>
        </p:txBody>
      </p:sp>
      <p:sp>
        <p:nvSpPr>
          <p:cNvPr id="133" name="Shape 133"/>
          <p:cNvSpPr/>
          <p:nvPr/>
        </p:nvSpPr>
        <p:spPr>
          <a:xfrm>
            <a:off x="2765062" y="2654275"/>
            <a:ext cx="1288500" cy="4890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>
                <a:solidFill>
                  <a:srgbClr val="0000FF"/>
                </a:solidFill>
              </a:rPr>
              <a:t>MASJID</a:t>
            </a:r>
          </a:p>
        </p:txBody>
      </p:sp>
      <p:sp>
        <p:nvSpPr>
          <p:cNvPr id="134" name="Shape 134"/>
          <p:cNvSpPr/>
          <p:nvPr/>
        </p:nvSpPr>
        <p:spPr>
          <a:xfrm>
            <a:off x="4746200" y="2664575"/>
            <a:ext cx="1406700" cy="489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>
                <a:solidFill>
                  <a:srgbClr val="FF00FF"/>
                </a:solidFill>
              </a:rPr>
              <a:t>HOSPITAL</a:t>
            </a:r>
          </a:p>
        </p:txBody>
      </p:sp>
      <p:sp>
        <p:nvSpPr>
          <p:cNvPr id="135" name="Shape 135"/>
          <p:cNvSpPr/>
          <p:nvPr/>
        </p:nvSpPr>
        <p:spPr>
          <a:xfrm>
            <a:off x="6818625" y="1733775"/>
            <a:ext cx="1292400" cy="4890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>
                <a:solidFill>
                  <a:srgbClr val="FF0000"/>
                </a:solidFill>
              </a:rPr>
              <a:t>PANTAI</a:t>
            </a:r>
          </a:p>
        </p:txBody>
      </p:sp>
      <p:sp>
        <p:nvSpPr>
          <p:cNvPr id="136" name="Shape 136">
            <a:hlinkClick r:id="rId7"/>
          </p:cNvPr>
          <p:cNvSpPr/>
          <p:nvPr/>
        </p:nvSpPr>
        <p:spPr>
          <a:xfrm>
            <a:off x="225500" y="4638825"/>
            <a:ext cx="762300" cy="5046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contoh</a:t>
            </a:r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311700" y="1228675"/>
            <a:ext cx="8520600" cy="2926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</a:t>
            </a:r>
          </a:p>
          <a:p>
            <a: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</a:t>
            </a:r>
            <a:r>
              <a:rPr lang="th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SAYA NAMA </a:t>
            </a:r>
            <a:r>
              <a:rPr lang="th" sz="1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AHMAD</a:t>
            </a:r>
            <a:r>
              <a:rPr lang="th" sz="1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BELAJAR DI SEKOLAH SIRIRATH SAMAKKI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18.jpg" id="143" name="Shape 1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775" y="1629650"/>
            <a:ext cx="2158825" cy="2039374"/>
          </a:xfrm>
          <a:prstGeom prst="rect">
            <a:avLst/>
          </a:prstGeom>
          <a:noFill/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CONTOH</a:t>
            </a:r>
          </a:p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th"/>
              <a:t>                </a:t>
            </a:r>
            <a:r>
              <a:rPr lang="th">
                <a:solidFill>
                  <a:srgbClr val="FF00FF"/>
                </a:solidFill>
              </a:rPr>
              <a:t>SAYA NAMA </a:t>
            </a:r>
            <a:r>
              <a:rPr lang="th">
                <a:solidFill>
                  <a:srgbClr val="0000FF"/>
                </a:solidFill>
              </a:rPr>
              <a:t>NURHARIZA</a:t>
            </a:r>
            <a:r>
              <a:rPr lang="th">
                <a:solidFill>
                  <a:srgbClr val="FF00FF"/>
                </a:solidFill>
              </a:rPr>
              <a:t> TINGGAL DI PATTANI</a:t>
            </a:r>
          </a:p>
        </p:txBody>
      </p:sp>
      <p:pic>
        <p:nvPicPr>
          <p:cNvPr descr="19.jpg" id="150" name="Shape 1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600" y="1768800"/>
            <a:ext cx="2009700" cy="2157925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CONTOH</a:t>
            </a:r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th"/>
              <a:t>             DI DALAM RIMBA BANYAK </a:t>
            </a:r>
            <a:r>
              <a:rPr lang="th">
                <a:solidFill>
                  <a:srgbClr val="FF9900"/>
                </a:solidFill>
              </a:rPr>
              <a:t>HARIMAU</a:t>
            </a:r>
            <a:r>
              <a:rPr lang="th"/>
              <a:t> YANG BESAR-BESAR</a:t>
            </a:r>
          </a:p>
        </p:txBody>
      </p:sp>
      <p:pic>
        <p:nvPicPr>
          <p:cNvPr descr="images (1)2.png" id="157" name="Shape 1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000" y="1836200"/>
            <a:ext cx="1675125" cy="2040224"/>
          </a:xfrm>
          <a:prstGeom prst="rect">
            <a:avLst/>
          </a:prstGeom>
          <a:noFill/>
          <a:ln cap="flat" cmpd="sng" w="9525">
            <a:solidFill>
              <a:srgbClr val="6AA84F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