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4" name="Shape 4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Shape 5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Shape 6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4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65" name="Shape 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37" name="Shape 23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293" name="Shape 2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 txBox="1"/>
          <p:nvPr>
            <p:ph idx="3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28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idx="10" type="dt"/>
          </p:nvPr>
        </p:nvSpPr>
        <p:spPr>
          <a:xfrm>
            <a:off x="1257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71247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Shape 31"/>
          <p:cNvGrpSpPr/>
          <p:nvPr/>
        </p:nvGrpSpPr>
        <p:grpSpPr>
          <a:xfrm>
            <a:off x="-31750" y="0"/>
            <a:ext cx="9178924" cy="6924674"/>
            <a:chOff x="-31750" y="0"/>
            <a:chExt cx="9178924" cy="6924674"/>
          </a:xfrm>
        </p:grpSpPr>
        <p:sp>
          <p:nvSpPr>
            <p:cNvPr id="32" name="Shape 32"/>
            <p:cNvSpPr/>
            <p:nvPr/>
          </p:nvSpPr>
          <p:spPr>
            <a:xfrm>
              <a:off x="-23811" y="7937"/>
              <a:ext cx="9167811" cy="6843712"/>
            </a:xfrm>
            <a:prstGeom prst="rect">
              <a:avLst/>
            </a:pr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0" y="0"/>
              <a:ext cx="1179511" cy="6880225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50000">
                  <a:srgbClr val="4A493B"/>
                </a:gs>
                <a:gs pos="100000">
                  <a:schemeClr val="folHlink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1103312" y="0"/>
              <a:ext cx="79375" cy="692467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35" name="Shape 35"/>
            <p:cNvPicPr preferRelativeResize="0"/>
            <p:nvPr/>
          </p:nvPicPr>
          <p:blipFill rotWithShape="1">
            <a:blip r:embed="rId3">
              <a:alphaModFix/>
            </a:blip>
            <a:srcRect b="0" l="0" r="0" t="15162"/>
            <a:stretch/>
          </p:blipFill>
          <p:spPr>
            <a:xfrm>
              <a:off x="0" y="2706686"/>
              <a:ext cx="9144000" cy="790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" name="Shape 36"/>
            <p:cNvSpPr/>
            <p:nvPr/>
          </p:nvSpPr>
          <p:spPr>
            <a:xfrm rot="5400000">
              <a:off x="5086349" y="-628649"/>
              <a:ext cx="74611" cy="804068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 rot="5400000">
              <a:off x="5087143" y="-1353342"/>
              <a:ext cx="74611" cy="80454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-31750" y="0"/>
              <a:ext cx="74611" cy="6892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9" name="Shape 39"/>
            <p:cNvCxnSpPr/>
            <p:nvPr/>
          </p:nvCxnSpPr>
          <p:spPr>
            <a:xfrm>
              <a:off x="657225" y="3362325"/>
              <a:ext cx="446086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 flipH="1" rot="10800000">
              <a:off x="42861" y="3359150"/>
              <a:ext cx="365125" cy="1587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41" name="Shape 41"/>
            <p:cNvSpPr/>
            <p:nvPr/>
          </p:nvSpPr>
          <p:spPr>
            <a:xfrm>
              <a:off x="404812" y="3357562"/>
              <a:ext cx="103186" cy="13652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6615" y="5581"/>
                    <a:pt x="11076" y="13953"/>
                    <a:pt x="27692" y="16744"/>
                  </a:cubicBezTo>
                  <a:cubicBezTo>
                    <a:pt x="33230" y="27906"/>
                    <a:pt x="35076" y="27906"/>
                    <a:pt x="49846" y="32093"/>
                  </a:cubicBezTo>
                  <a:cubicBezTo>
                    <a:pt x="53538" y="40465"/>
                    <a:pt x="55384" y="44651"/>
                    <a:pt x="66461" y="48837"/>
                  </a:cubicBezTo>
                  <a:cubicBezTo>
                    <a:pt x="73846" y="55813"/>
                    <a:pt x="79384" y="55813"/>
                    <a:pt x="86769" y="62790"/>
                  </a:cubicBezTo>
                  <a:cubicBezTo>
                    <a:pt x="90461" y="99069"/>
                    <a:pt x="90461" y="72558"/>
                    <a:pt x="103384" y="92093"/>
                  </a:cubicBezTo>
                  <a:cubicBezTo>
                    <a:pt x="105230" y="103255"/>
                    <a:pt x="103384" y="107441"/>
                    <a:pt x="116307" y="111627"/>
                  </a:cubicBezTo>
                  <a:cubicBezTo>
                    <a:pt x="120000" y="118604"/>
                    <a:pt x="120000" y="115813"/>
                    <a:pt x="12000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546100" y="3362325"/>
              <a:ext cx="112711" cy="133349"/>
            </a:xfrm>
            <a:custGeom>
              <a:pathLst>
                <a:path extrusionOk="0" h="120000" w="120000">
                  <a:moveTo>
                    <a:pt x="116619" y="0"/>
                  </a:moveTo>
                  <a:cubicBezTo>
                    <a:pt x="109859" y="14285"/>
                    <a:pt x="120000" y="30000"/>
                    <a:pt x="103098" y="38571"/>
                  </a:cubicBezTo>
                  <a:cubicBezTo>
                    <a:pt x="99718" y="52857"/>
                    <a:pt x="104788" y="78571"/>
                    <a:pt x="87887" y="81428"/>
                  </a:cubicBezTo>
                  <a:cubicBezTo>
                    <a:pt x="82816" y="88571"/>
                    <a:pt x="82816" y="95714"/>
                    <a:pt x="77746" y="102857"/>
                  </a:cubicBezTo>
                  <a:cubicBezTo>
                    <a:pt x="64225" y="101428"/>
                    <a:pt x="65915" y="95714"/>
                    <a:pt x="55774" y="90000"/>
                  </a:cubicBezTo>
                  <a:cubicBezTo>
                    <a:pt x="50704" y="82857"/>
                    <a:pt x="45633" y="80000"/>
                    <a:pt x="42253" y="72857"/>
                  </a:cubicBezTo>
                  <a:cubicBezTo>
                    <a:pt x="38873" y="54285"/>
                    <a:pt x="42253" y="54285"/>
                    <a:pt x="16901" y="55714"/>
                  </a:cubicBezTo>
                  <a:cubicBezTo>
                    <a:pt x="13521" y="72857"/>
                    <a:pt x="30422" y="102857"/>
                    <a:pt x="6760" y="110000"/>
                  </a:cubicBezTo>
                  <a:cubicBezTo>
                    <a:pt x="0" y="117142"/>
                    <a:pt x="1690" y="112857"/>
                    <a:pt x="1690" y="120000"/>
                  </a:cubicBezTo>
                </a:path>
              </a:pathLst>
            </a:custGeom>
            <a:noFill/>
            <a:ln cap="flat" cmpd="sng" w="9525">
              <a:solidFill>
                <a:schemeClr val="dk1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3" name="Shape 43"/>
          <p:cNvSpPr txBox="1"/>
          <p:nvPr>
            <p:ph type="ctrTitle"/>
          </p:nvPr>
        </p:nvSpPr>
        <p:spPr>
          <a:xfrm>
            <a:off x="1244600" y="1247775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19304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01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1919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1262062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700462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7129461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12573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12573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01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1919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1257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71247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, text on left, text on righ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1257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71247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12573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1257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71247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hape 11"/>
          <p:cNvGrpSpPr/>
          <p:nvPr/>
        </p:nvGrpSpPr>
        <p:grpSpPr>
          <a:xfrm>
            <a:off x="0" y="0"/>
            <a:ext cx="9144000" cy="6869112"/>
            <a:chOff x="0" y="0"/>
            <a:chExt cx="9144000" cy="6869112"/>
          </a:xfrm>
        </p:grpSpPr>
        <p:sp>
          <p:nvSpPr>
            <p:cNvPr id="12" name="Shape 12"/>
            <p:cNvSpPr/>
            <p:nvPr/>
          </p:nvSpPr>
          <p:spPr>
            <a:xfrm>
              <a:off x="0" y="642937"/>
              <a:ext cx="1179511" cy="6226175"/>
            </a:xfrm>
            <a:prstGeom prst="rect">
              <a:avLst/>
            </a:prstGeom>
            <a:gradFill>
              <a:gsLst>
                <a:gs pos="0">
                  <a:srgbClr val="4A493B"/>
                </a:gs>
                <a:gs pos="50000">
                  <a:schemeClr val="folHlink"/>
                </a:gs>
                <a:gs pos="100000">
                  <a:srgbClr val="4A493B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3" name="Shape 13"/>
            <p:cNvPicPr preferRelativeResize="0"/>
            <p:nvPr/>
          </p:nvPicPr>
          <p:blipFill rotWithShape="1">
            <a:blip r:embed="rId1">
              <a:alphaModFix/>
            </a:blip>
            <a:srcRect b="0" l="0" r="0" t="15162"/>
            <a:stretch/>
          </p:blipFill>
          <p:spPr>
            <a:xfrm>
              <a:off x="0" y="0"/>
              <a:ext cx="9144000" cy="7905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Shape 14"/>
            <p:cNvSpPr/>
            <p:nvPr/>
          </p:nvSpPr>
          <p:spPr>
            <a:xfrm>
              <a:off x="1117600" y="287337"/>
              <a:ext cx="8026400" cy="6095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1185862" y="355600"/>
              <a:ext cx="7958137" cy="6496049"/>
            </a:xfrm>
            <a:prstGeom prst="rect">
              <a:avLst/>
            </a:pr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1116012" y="295275"/>
              <a:ext cx="73025" cy="65627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7" name="Shape 17"/>
            <p:cNvCxnSpPr/>
            <p:nvPr/>
          </p:nvCxnSpPr>
          <p:spPr>
            <a:xfrm>
              <a:off x="0" y="658812"/>
              <a:ext cx="407987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>
              <a:off x="668337" y="654050"/>
              <a:ext cx="447674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miter/>
              <a:headEnd len="med" w="med" type="none"/>
              <a:tailEnd len="med" w="med" type="none"/>
            </a:ln>
          </p:spPr>
        </p:cxnSp>
        <p:sp>
          <p:nvSpPr>
            <p:cNvPr id="19" name="Shape 19"/>
            <p:cNvSpPr/>
            <p:nvPr/>
          </p:nvSpPr>
          <p:spPr>
            <a:xfrm>
              <a:off x="0" y="0"/>
              <a:ext cx="42861" cy="6858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0" name="Shape 20"/>
          <p:cNvSpPr txBox="1"/>
          <p:nvPr>
            <p:ph type="title"/>
          </p:nvPr>
        </p:nvSpPr>
        <p:spPr>
          <a:xfrm>
            <a:off x="12573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12573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701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43509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ct val="800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21919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12573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6957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71247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5" name="Shape 25"/>
          <p:cNvSpPr txBox="1"/>
          <p:nvPr/>
        </p:nvSpPr>
        <p:spPr>
          <a:xfrm>
            <a:off x="1117600" y="268287"/>
            <a:ext cx="8026400" cy="74611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p7" TargetMode="External"/><Relationship Id="rId4" Type="http://schemas.openxmlformats.org/officeDocument/2006/relationships/image" Target="../media/image4.png"/><Relationship Id="rId5" Type="http://schemas.openxmlformats.org/officeDocument/2006/relationships/hyperlink" Target="#slide=id.g23ac952be9_0_104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aF1c6t4u4GY" TargetMode="External"/><Relationship Id="rId4" Type="http://schemas.openxmlformats.org/officeDocument/2006/relationships/image" Target="../media/image16.jpg"/><Relationship Id="rId5" Type="http://schemas.openxmlformats.org/officeDocument/2006/relationships/hyperlink" Target="#slide=id.p19" TargetMode="External"/><Relationship Id="rId6" Type="http://schemas.openxmlformats.org/officeDocument/2006/relationships/hyperlink" Target="#slide=id.p7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7.png"/><Relationship Id="rId4" Type="http://schemas.openxmlformats.org/officeDocument/2006/relationships/image" Target="../media/image9.jpg"/><Relationship Id="rId9" Type="http://schemas.openxmlformats.org/officeDocument/2006/relationships/hyperlink" Target="#slide=id.p7" TargetMode="External"/><Relationship Id="rId5" Type="http://schemas.openxmlformats.org/officeDocument/2006/relationships/image" Target="../media/image11.jpg"/><Relationship Id="rId6" Type="http://schemas.openxmlformats.org/officeDocument/2006/relationships/image" Target="../media/image10.png"/><Relationship Id="rId7" Type="http://schemas.openxmlformats.org/officeDocument/2006/relationships/hyperlink" Target="#slide=id.p12" TargetMode="External"/><Relationship Id="rId8" Type="http://schemas.openxmlformats.org/officeDocument/2006/relationships/hyperlink" Target="#slide=id.g23ac952be9_0_44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GJJLuUcA1Rk" TargetMode="External"/><Relationship Id="rId4" Type="http://schemas.openxmlformats.org/officeDocument/2006/relationships/image" Target="../media/image12.jpg"/><Relationship Id="rId5" Type="http://schemas.openxmlformats.org/officeDocument/2006/relationships/hyperlink" Target="#slide=id.p21" TargetMode="External"/><Relationship Id="rId6" Type="http://schemas.openxmlformats.org/officeDocument/2006/relationships/hyperlink" Target="#slide=id.p7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2.jpg"/><Relationship Id="rId4" Type="http://schemas.openxmlformats.org/officeDocument/2006/relationships/image" Target="../media/image10.png"/><Relationship Id="rId5" Type="http://schemas.openxmlformats.org/officeDocument/2006/relationships/hyperlink" Target="#slide=id.p12" TargetMode="External"/><Relationship Id="rId6" Type="http://schemas.openxmlformats.org/officeDocument/2006/relationships/hyperlink" Target="#slide=id.g23ac952be9_0_52" TargetMode="External"/><Relationship Id="rId7" Type="http://schemas.openxmlformats.org/officeDocument/2006/relationships/hyperlink" Target="#slide=id.p7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JUi--Va86A4" TargetMode="External"/><Relationship Id="rId4" Type="http://schemas.openxmlformats.org/officeDocument/2006/relationships/image" Target="../media/image14.jpg"/><Relationship Id="rId5" Type="http://schemas.openxmlformats.org/officeDocument/2006/relationships/hyperlink" Target="#slide=id.p23" TargetMode="External"/><Relationship Id="rId6" Type="http://schemas.openxmlformats.org/officeDocument/2006/relationships/hyperlink" Target="#slide=id.p7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jpg"/><Relationship Id="rId4" Type="http://schemas.openxmlformats.org/officeDocument/2006/relationships/image" Target="../media/image10.png"/><Relationship Id="rId5" Type="http://schemas.openxmlformats.org/officeDocument/2006/relationships/hyperlink" Target="#slide=id.p12" TargetMode="External"/><Relationship Id="rId6" Type="http://schemas.openxmlformats.org/officeDocument/2006/relationships/hyperlink" Target="#slide=id.g23ac952be9_0_68" TargetMode="External"/><Relationship Id="rId7" Type="http://schemas.openxmlformats.org/officeDocument/2006/relationships/hyperlink" Target="#slide=id.p7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opgW668C7kQ" TargetMode="External"/><Relationship Id="rId4" Type="http://schemas.openxmlformats.org/officeDocument/2006/relationships/image" Target="../media/image15.jpg"/><Relationship Id="rId5" Type="http://schemas.openxmlformats.org/officeDocument/2006/relationships/hyperlink" Target="#slide=id.p27" TargetMode="External"/><Relationship Id="rId6" Type="http://schemas.openxmlformats.org/officeDocument/2006/relationships/hyperlink" Target="#slide=id.p7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0.jpg"/><Relationship Id="rId4" Type="http://schemas.openxmlformats.org/officeDocument/2006/relationships/image" Target="../media/image10.png"/><Relationship Id="rId5" Type="http://schemas.openxmlformats.org/officeDocument/2006/relationships/hyperlink" Target="#slide=id.p14" TargetMode="External"/><Relationship Id="rId6" Type="http://schemas.openxmlformats.org/officeDocument/2006/relationships/hyperlink" Target="#slide=id.g23ac952be9_0_83" TargetMode="External"/><Relationship Id="rId7" Type="http://schemas.openxmlformats.org/officeDocument/2006/relationships/hyperlink" Target="#slide=id.p7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EgJwcfMJneQ" TargetMode="External"/><Relationship Id="rId4" Type="http://schemas.openxmlformats.org/officeDocument/2006/relationships/image" Target="../media/image19.jpg"/><Relationship Id="rId5" Type="http://schemas.openxmlformats.org/officeDocument/2006/relationships/hyperlink" Target="#slide=id.p33" TargetMode="External"/><Relationship Id="rId6" Type="http://schemas.openxmlformats.org/officeDocument/2006/relationships/hyperlink" Target="#slide=id.p7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1.png"/><Relationship Id="rId4" Type="http://schemas.openxmlformats.org/officeDocument/2006/relationships/image" Target="../media/image10.png"/><Relationship Id="rId5" Type="http://schemas.openxmlformats.org/officeDocument/2006/relationships/hyperlink" Target="#slide=id.p14" TargetMode="External"/><Relationship Id="rId6" Type="http://schemas.openxmlformats.org/officeDocument/2006/relationships/hyperlink" Target="#slide=id.g23ac952be9_0_94" TargetMode="External"/><Relationship Id="rId7" Type="http://schemas.openxmlformats.org/officeDocument/2006/relationships/hyperlink" Target="#slide=id.p7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id.p4" TargetMode="External"/><Relationship Id="rId4" Type="http://schemas.openxmlformats.org/officeDocument/2006/relationships/image" Target="../media/image5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0xPhry_ROHU" TargetMode="External"/><Relationship Id="rId4" Type="http://schemas.openxmlformats.org/officeDocument/2006/relationships/image" Target="../media/image18.jpg"/><Relationship Id="rId5" Type="http://schemas.openxmlformats.org/officeDocument/2006/relationships/hyperlink" Target="#slide=id.p35" TargetMode="External"/><Relationship Id="rId6" Type="http://schemas.openxmlformats.org/officeDocument/2006/relationships/hyperlink" Target="#slide=id.p7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hyperlink" Target="#slide=id.p7" TargetMode="External"/><Relationship Id="rId4" Type="http://schemas.openxmlformats.org/officeDocument/2006/relationships/hyperlink" Target="#slide=id.p10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hyperlink" Target="#slide=id.p4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#slide=id.p12" TargetMode="External"/><Relationship Id="rId4" Type="http://schemas.openxmlformats.org/officeDocument/2006/relationships/hyperlink" Target="#slide=id.p14" TargetMode="External"/><Relationship Id="rId5" Type="http://schemas.openxmlformats.org/officeDocument/2006/relationships/hyperlink" Target="#slide=id.p7" TargetMode="External"/><Relationship Id="rId6" Type="http://schemas.openxmlformats.org/officeDocument/2006/relationships/hyperlink" Target="#slide=id.p38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#slide=id.p7" TargetMode="External"/><Relationship Id="rId4" Type="http://schemas.openxmlformats.org/officeDocument/2006/relationships/hyperlink" Target="#slide=id.p17" TargetMode="External"/><Relationship Id="rId9" Type="http://schemas.openxmlformats.org/officeDocument/2006/relationships/hyperlink" Target="#slide=id.p10" TargetMode="External"/><Relationship Id="rId5" Type="http://schemas.openxmlformats.org/officeDocument/2006/relationships/hyperlink" Target="#slide=id.p27" TargetMode="External"/><Relationship Id="rId6" Type="http://schemas.openxmlformats.org/officeDocument/2006/relationships/hyperlink" Target="#slide=id.p23" TargetMode="External"/><Relationship Id="rId7" Type="http://schemas.openxmlformats.org/officeDocument/2006/relationships/hyperlink" Target="#slide=id.p21" TargetMode="External"/><Relationship Id="rId8" Type="http://schemas.openxmlformats.org/officeDocument/2006/relationships/hyperlink" Target="#slide=id.p19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#slide=id.p7" TargetMode="External"/><Relationship Id="rId4" Type="http://schemas.openxmlformats.org/officeDocument/2006/relationships/hyperlink" Target="#slide=id.p35" TargetMode="External"/><Relationship Id="rId5" Type="http://schemas.openxmlformats.org/officeDocument/2006/relationships/hyperlink" Target="#slide=id.p33" TargetMode="External"/><Relationship Id="rId6" Type="http://schemas.openxmlformats.org/officeDocument/2006/relationships/hyperlink" Target="#slide=id.p10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Relationship Id="rId4" Type="http://schemas.openxmlformats.org/officeDocument/2006/relationships/hyperlink" Target="#slide=id.p12" TargetMode="External"/><Relationship Id="rId5" Type="http://schemas.openxmlformats.org/officeDocument/2006/relationships/hyperlink" Target="#slide=id.g23ac952be9_0_17" TargetMode="External"/><Relationship Id="rId6" Type="http://schemas.openxmlformats.org/officeDocument/2006/relationships/image" Target="../media/image10.png"/><Relationship Id="rId7" Type="http://schemas.openxmlformats.org/officeDocument/2006/relationships/hyperlink" Target="#slide=id.p7" TargetMode="External"/><Relationship Id="rId8" Type="http://schemas.openxmlformats.org/officeDocument/2006/relationships/hyperlink" Target="#slide=id.p12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nQc75xTWKsw" TargetMode="External"/><Relationship Id="rId4" Type="http://schemas.openxmlformats.org/officeDocument/2006/relationships/image" Target="../media/image7.jpg"/><Relationship Id="rId5" Type="http://schemas.openxmlformats.org/officeDocument/2006/relationships/hyperlink" Target="#slide=id.p17" TargetMode="External"/><Relationship Id="rId6" Type="http://schemas.openxmlformats.org/officeDocument/2006/relationships/hyperlink" Target="#slide=id.p7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Relationship Id="rId4" Type="http://schemas.openxmlformats.org/officeDocument/2006/relationships/image" Target="../media/image10.png"/><Relationship Id="rId5" Type="http://schemas.openxmlformats.org/officeDocument/2006/relationships/hyperlink" Target="#slide=id.p12" TargetMode="External"/><Relationship Id="rId6" Type="http://schemas.openxmlformats.org/officeDocument/2006/relationships/hyperlink" Target="#slide=id.g23ac952be9_0_35" TargetMode="External"/><Relationship Id="rId7" Type="http://schemas.openxmlformats.org/officeDocument/2006/relationships/hyperlink" Target="#slide=id.p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1202075" y="955475"/>
            <a:ext cx="7941900" cy="1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Times New Roman"/>
              <a:buNone/>
            </a:pPr>
            <a:r>
              <a:rPr b="1" lang="en-US" sz="5400">
                <a:solidFill>
                  <a:srgbClr val="69411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สวัสดีครับ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Times New Roman"/>
              <a:buNone/>
            </a:pPr>
            <a:r>
              <a:rPr b="1" lang="en-US" sz="5400">
                <a:solidFill>
                  <a:srgbClr val="69411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ยินดีต้อนรับเข้าสู่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Font typeface="Times New Roman"/>
              <a:buNone/>
            </a:pPr>
            <a:r>
              <a:t/>
            </a:r>
            <a:endParaRPr b="1" sz="5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Font typeface="Times New Roman"/>
              <a:buNone/>
            </a:pPr>
            <a:r>
              <a:t/>
            </a:r>
            <a:endParaRPr b="1" sz="5400">
              <a:solidFill>
                <a:srgbClr val="69411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Font typeface="Times New Roman"/>
              <a:buNone/>
            </a:pPr>
            <a:r>
              <a:t/>
            </a:r>
            <a:endParaRPr b="1" sz="5400">
              <a:solidFill>
                <a:srgbClr val="69411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Shape 69"/>
          <p:cNvSpPr/>
          <p:nvPr/>
        </p:nvSpPr>
        <p:spPr>
          <a:xfrm>
            <a:off x="2804850" y="3652475"/>
            <a:ext cx="4222800" cy="1402500"/>
          </a:xfrm>
          <a:prstGeom prst="roundRect">
            <a:avLst>
              <a:gd fmla="val 16667" name="adj"/>
            </a:avLst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-US" sz="4800"/>
              <a:t>การคุมกำเนิด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sz="4800"/>
              <a:t>แบบต่าง ๆ</a:t>
            </a:r>
          </a:p>
        </p:txBody>
      </p:sp>
      <p:pic>
        <p:nvPicPr>
          <p:cNvPr id="70" name="Shape 7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38049" y="6233725"/>
            <a:ext cx="1105874" cy="62427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>
            <a:hlinkClick r:id="rId5"/>
          </p:cNvPr>
          <p:cNvSpPr/>
          <p:nvPr/>
        </p:nvSpPr>
        <p:spPr>
          <a:xfrm>
            <a:off x="1280850" y="6118250"/>
            <a:ext cx="1864800" cy="624300"/>
          </a:xfrm>
          <a:prstGeom prst="wave">
            <a:avLst>
              <a:gd fmla="val 12500" name="adj1"/>
              <a:gd fmla="val 0" name="adj2"/>
            </a:avLst>
          </a:prstGeom>
          <a:solidFill>
            <a:srgbClr val="7F6000"/>
          </a:solidFill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-US" sz="1800"/>
              <a:t>ประวัติผู้จัดทำ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ติดตามข่าวสาร สาระความรู้ด้านสุขภาพของคุณผุ้หญิง ได้ที่นี่  เพราะทุกปัญหา มีคำตอบ กับ พบหมอเสรี   โดย นพ.เสรี ธีรพงษ์  แพทย์ผู้เชี่ยวชาญเฉพาะทาง สูติ-นรีเวช  ติดตามข่าวสารได้ที่ บทความ : https://drseri.com Facebook : https://www.facebook.com/DrSeri/ Youtube : https://www.youtube.com/channel/UCicbldXLnl59SFWXf-8ZP6w" id="170" name="Shape 170" title="พบหมอเสรี ตอนที่04 : ยาคุมแบบฉีด">
            <a:hlinkClick r:id="rId3"/>
          </p:cNvPr>
          <p:cNvSpPr/>
          <p:nvPr/>
        </p:nvSpPr>
        <p:spPr>
          <a:xfrm>
            <a:off x="2360100" y="26151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71" name="Shape 171"/>
          <p:cNvSpPr txBox="1"/>
          <p:nvPr/>
        </p:nvSpPr>
        <p:spPr>
          <a:xfrm>
            <a:off x="0" y="15240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ยาฉีดคุมกำเนิด</a:t>
            </a:r>
          </a:p>
        </p:txBody>
      </p:sp>
      <p:sp>
        <p:nvSpPr>
          <p:cNvPr id="172" name="Shape 172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Shape 173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4294967295" type="title"/>
          </p:nvPr>
        </p:nvSpPr>
        <p:spPr>
          <a:xfrm>
            <a:off x="1257300" y="838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ยาฝังคุมกำเนิด</a:t>
            </a:r>
          </a:p>
        </p:txBody>
      </p:sp>
      <p:sp>
        <p:nvSpPr>
          <p:cNvPr id="180" name="Shape 180"/>
          <p:cNvSpPr txBox="1"/>
          <p:nvPr>
            <p:ph idx="4294967295" type="body"/>
          </p:nvPr>
        </p:nvSpPr>
        <p:spPr>
          <a:xfrm>
            <a:off x="4610100" y="17526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ใช้กับฝ่ายหญิง</a:t>
            </a:r>
          </a:p>
          <a:p>
            <a:pPr indent="-36068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มี 2 แบบ คือ 6 หลอด กับ 2 หลอด</a:t>
            </a:r>
          </a:p>
          <a:p>
            <a:pPr indent="-36068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ใช้โดยการฝังใต้ผิวหนังบริเวณท้องแขนเป็นรูปพัด</a:t>
            </a:r>
          </a:p>
          <a:p>
            <a:pPr indent="-36068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เริ่มออกฤทธิ์นับตั้งแต่การฝัง 24 ชั่วโมง</a:t>
            </a:r>
          </a:p>
          <a:p>
            <a:pPr indent="-36068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คุมกำเนิดได้ 5 ปี</a:t>
            </a:r>
          </a:p>
        </p:txBody>
      </p:sp>
      <p:pic>
        <p:nvPicPr>
          <p:cNvPr id="181" name="Shape 181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057400"/>
            <a:ext cx="3124199" cy="176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95400" y="4114800"/>
            <a:ext cx="1981199" cy="1730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Shape 18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52800" y="4724400"/>
            <a:ext cx="1116012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/>
          <p:nvPr/>
        </p:nvSpPr>
        <p:spPr>
          <a:xfrm rot="-5400000">
            <a:off x="16002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5" name="Shape 18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Shape 186">
            <a:hlinkClick r:id="rId7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7" name="Shape 187">
            <a:hlinkClick r:id="rId8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Shape 188">
            <a:hlinkClick r:id="rId9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ยาคุมกำเนิดแบบฝัง หลอดเดียวคุมกำเนิดได้สามปี เหมาะสำหรับวัยรุ่น เจ็บจิ๊ดๆนิดเดียว ใส่ง่ายแผลเป็นน้อย ไม่ต้องกังวลเรื่องท้องไม่พร้อม" id="195" name="Shape 195" title="การฝังยาคุมกำเนิด">
            <a:hlinkClick r:id="rId3"/>
          </p:cNvPr>
          <p:cNvSpPr/>
          <p:nvPr/>
        </p:nvSpPr>
        <p:spPr>
          <a:xfrm>
            <a:off x="2515525" y="27426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96" name="Shape 196"/>
          <p:cNvSpPr txBox="1"/>
          <p:nvPr/>
        </p:nvSpPr>
        <p:spPr>
          <a:xfrm>
            <a:off x="152400" y="177275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ยาฝังคุมกำเนิด</a:t>
            </a:r>
          </a:p>
        </p:txBody>
      </p:sp>
      <p:sp>
        <p:nvSpPr>
          <p:cNvPr id="197" name="Shape 197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8" name="Shape 198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4294967295" type="title"/>
          </p:nvPr>
        </p:nvSpPr>
        <p:spPr>
          <a:xfrm>
            <a:off x="1257300" y="838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ห่วงอนามัย</a:t>
            </a:r>
          </a:p>
        </p:txBody>
      </p:sp>
      <p:sp>
        <p:nvSpPr>
          <p:cNvPr id="205" name="Shape 205"/>
          <p:cNvSpPr txBox="1"/>
          <p:nvPr>
            <p:ph idx="4294967295" type="body"/>
          </p:nvPr>
        </p:nvSpPr>
        <p:spPr>
          <a:xfrm>
            <a:off x="5029200" y="1942525"/>
            <a:ext cx="4000500" cy="44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666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ใช้กับฝ่ายหญิง</a:t>
            </a:r>
          </a:p>
          <a:p>
            <a:pPr indent="-3606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ใส่ในโพรงมดลูก</a:t>
            </a:r>
          </a:p>
          <a:p>
            <a:pPr indent="-3606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ช่วยคุมกำเนิดได้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   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– 5 ปี</a:t>
            </a:r>
          </a:p>
          <a:p>
            <a:pPr indent="-3606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สามารถถอดได้ตลอด</a:t>
            </a:r>
          </a:p>
          <a:p>
            <a:pPr indent="-3606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ใส่โดยแพทย์</a:t>
            </a:r>
          </a:p>
          <a:p>
            <a:pPr indent="-3606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นิยมใส่ขณะที่มีประจำ     </a:t>
            </a:r>
            <a:b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เดือน หรือหลังคลอด   ใหม่ๆ</a:t>
            </a:r>
          </a:p>
        </p:txBody>
      </p:sp>
      <p:pic>
        <p:nvPicPr>
          <p:cNvPr id="206" name="Shape 206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2971800"/>
            <a:ext cx="3809999" cy="2085975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/>
          <p:nvPr/>
        </p:nvSpPr>
        <p:spPr>
          <a:xfrm rot="-5400000">
            <a:off x="1600200" y="6019825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8" name="Shape 20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0" name="Shape 210">
            <a:hlinkClick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>
            <a:hlinkClick r:id="rId7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/>
        </p:nvSpPr>
        <p:spPr>
          <a:xfrm>
            <a:off x="0" y="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ห่วงอนามัย</a:t>
            </a:r>
          </a:p>
        </p:txBody>
      </p:sp>
      <p:sp>
        <p:nvSpPr>
          <p:cNvPr id="219" name="Shape 219" title="การคุมกำเนิดแบบใส่ห่วง">
            <a:hlinkClick r:id="rId3"/>
          </p:cNvPr>
          <p:cNvSpPr/>
          <p:nvPr/>
        </p:nvSpPr>
        <p:spPr>
          <a:xfrm>
            <a:off x="2409900" y="25367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20" name="Shape 220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Shape 221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4294967295" type="title"/>
          </p:nvPr>
        </p:nvSpPr>
        <p:spPr>
          <a:xfrm>
            <a:off x="1257300" y="685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ถุงยางอนามัย</a:t>
            </a:r>
          </a:p>
        </p:txBody>
      </p:sp>
      <p:sp>
        <p:nvSpPr>
          <p:cNvPr id="228" name="Shape 228"/>
          <p:cNvSpPr txBox="1"/>
          <p:nvPr>
            <p:ph idx="4294967295" type="body"/>
          </p:nvPr>
        </p:nvSpPr>
        <p:spPr>
          <a:xfrm>
            <a:off x="5029200" y="1742375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ใช้กับฝ่ายชาย</a:t>
            </a:r>
          </a:p>
          <a:p>
            <a:pPr indent="-34417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สวมใส่อวัยวะเพศชายในขณะที่ร่วมเพศ</a:t>
            </a:r>
          </a:p>
          <a:p>
            <a:pPr indent="-34417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ป้องกันการหลั่งอสุจิเข้าในช่องคลอด</a:t>
            </a:r>
          </a:p>
          <a:p>
            <a:pPr indent="-34417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มีหลายรูปแบบ เช่น ผิวเรียบ ผิวขรุขระ กลิ่นต่างๆ เป็นต้น</a:t>
            </a:r>
          </a:p>
          <a:p>
            <a:pPr indent="-34417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มี 2 ชนิดใหญ่ๆ คือ มีกระเปาะ กับ ไม่มีกระเปาะเก็บอสุจิ นิยมใช้แบบมีกระเปาะมากกว่า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99166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Shape 229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2819400"/>
            <a:ext cx="3809999" cy="2446336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Shape 230"/>
          <p:cNvSpPr/>
          <p:nvPr/>
        </p:nvSpPr>
        <p:spPr>
          <a:xfrm rot="-5400000">
            <a:off x="16002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1" name="Shape 2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3" name="Shape 233">
            <a:hlinkClick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>
            <a:hlinkClick r:id="rId7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/>
        </p:nvSpPr>
        <p:spPr>
          <a:xfrm>
            <a:off x="0" y="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ถุงยางอนามัย</a:t>
            </a:r>
          </a:p>
        </p:txBody>
      </p:sp>
      <p:sp>
        <p:nvSpPr>
          <p:cNvPr descr="สื่อที่ได้รับการผลิตโดย สวท  เนื้อหาจะเน้นเรื่องการคุมกำเนิดโดยวิธีการใช้ถุงยางอนามัย   Media was produced by www.ppat.or.th  Content related to especially contraception by using of condom" id="242" name="Shape 242" title="Animation   ถุงยางอนามัย การคุมกำเนิด">
            <a:hlinkClick r:id="rId3"/>
          </p:cNvPr>
          <p:cNvSpPr/>
          <p:nvPr/>
        </p:nvSpPr>
        <p:spPr>
          <a:xfrm>
            <a:off x="2286000" y="25367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43" name="Shape 243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Shape 244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4294967295" type="title"/>
          </p:nvPr>
        </p:nvSpPr>
        <p:spPr>
          <a:xfrm>
            <a:off x="1104900" y="762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การทำหมันฝ่ายหญิง</a:t>
            </a:r>
          </a:p>
        </p:txBody>
      </p:sp>
      <p:sp>
        <p:nvSpPr>
          <p:cNvPr id="251" name="Shape 251"/>
          <p:cNvSpPr txBox="1"/>
          <p:nvPr>
            <p:ph idx="4294967295" type="body"/>
          </p:nvPr>
        </p:nvSpPr>
        <p:spPr>
          <a:xfrm>
            <a:off x="5067300" y="1981200"/>
            <a:ext cx="40767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5052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เป็นการทำให้ปีกมดลูกตัน</a:t>
            </a:r>
          </a:p>
          <a:p>
            <a:pPr indent="-35052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ทำโดยการ ตัด จี้ไฟฟ้า ผูก ใช้ห่วงรัด เป็นต้น</a:t>
            </a:r>
          </a:p>
          <a:p>
            <a:pPr indent="-35052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นิยมทำ 2 ระยะ คือหมันเปียก และหมันแห้ง</a:t>
            </a:r>
          </a:p>
          <a:p>
            <a:pPr indent="-35052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หมันเปียก คือ การทำหมันในระยะมีประจำเดือน หรือหลังคลอด</a:t>
            </a:r>
          </a:p>
          <a:p>
            <a:pPr indent="-35052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หมันแห้ง คือ การทำหมันในระยะที่ร่างกายอยู่ในภาวะปกติ </a:t>
            </a:r>
          </a:p>
        </p:txBody>
      </p:sp>
      <p:pic>
        <p:nvPicPr>
          <p:cNvPr id="252" name="Shape 252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7300" y="2457450"/>
            <a:ext cx="3809999" cy="3162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Shape 253"/>
          <p:cNvSpPr/>
          <p:nvPr/>
        </p:nvSpPr>
        <p:spPr>
          <a:xfrm rot="-5400000">
            <a:off x="15621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4" name="Shape 2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56" name="Shape 256">
            <a:hlinkClick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Shape 257">
            <a:hlinkClick r:id="rId7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 title="ทำหมันหญิง">
            <a:hlinkClick r:id="rId3"/>
          </p:cNvPr>
          <p:cNvSpPr/>
          <p:nvPr/>
        </p:nvSpPr>
        <p:spPr>
          <a:xfrm>
            <a:off x="2625950" y="279070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65" name="Shape 265"/>
          <p:cNvSpPr txBox="1"/>
          <p:nvPr/>
        </p:nvSpPr>
        <p:spPr>
          <a:xfrm>
            <a:off x="0" y="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  </a:t>
            </a:r>
            <a:r>
              <a:rPr b="1" i="1" lang="en-US" sz="6000">
                <a:solidFill>
                  <a:srgbClr val="694119"/>
                </a:solidFill>
              </a:rPr>
              <a:t>การทำหมันฝ่ายหญิง</a:t>
            </a:r>
          </a:p>
        </p:txBody>
      </p:sp>
      <p:sp>
        <p:nvSpPr>
          <p:cNvPr id="266" name="Shape 266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Shape 267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4294967295" type="title"/>
          </p:nvPr>
        </p:nvSpPr>
        <p:spPr>
          <a:xfrm>
            <a:off x="1104900" y="685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การทำหมันฝ่ายชาย</a:t>
            </a:r>
          </a:p>
        </p:txBody>
      </p:sp>
      <p:sp>
        <p:nvSpPr>
          <p:cNvPr id="274" name="Shape 274"/>
          <p:cNvSpPr txBox="1"/>
          <p:nvPr>
            <p:ph idx="4294967295" type="body"/>
          </p:nvPr>
        </p:nvSpPr>
        <p:spPr>
          <a:xfrm>
            <a:off x="5067300" y="1981200"/>
            <a:ext cx="396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เป็นการทำให้ทางผ่านอจุจิตัน</a:t>
            </a:r>
          </a:p>
          <a:p>
            <a:pPr indent="-35433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ทำโดยการตัดและมัดท่อนำอสุจิ</a:t>
            </a:r>
          </a:p>
          <a:p>
            <a:pPr indent="-35433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ใช้เวลา 15 – 20 นาที</a:t>
            </a:r>
          </a:p>
          <a:p>
            <a:pPr indent="-35433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สะดวกและปลอดภัย</a:t>
            </a:r>
          </a:p>
          <a:p>
            <a:pPr indent="-35433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2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ในช่วง 3 เดือนแรก จะต้องใช้การคุมกำเนิดวิธีอื่นร่วมด้วย</a:t>
            </a:r>
          </a:p>
        </p:txBody>
      </p:sp>
      <p:pic>
        <p:nvPicPr>
          <p:cNvPr id="275" name="Shape 275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7300" y="2044700"/>
            <a:ext cx="3809999" cy="398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Shape 276"/>
          <p:cNvSpPr/>
          <p:nvPr/>
        </p:nvSpPr>
        <p:spPr>
          <a:xfrm rot="-5400000">
            <a:off x="15621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7" name="Shape 2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Shape 278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9" name="Shape 279">
            <a:hlinkClick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Shape 280">
            <a:hlinkClick r:id="rId7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>
            <a:hlinkClick r:id="rId3"/>
          </p:cNvPr>
          <p:cNvSpPr/>
          <p:nvPr/>
        </p:nvSpPr>
        <p:spPr>
          <a:xfrm rot="-5400000">
            <a:off x="16002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3382875" y="984100"/>
            <a:ext cx="3013800" cy="79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-US" sz="2400"/>
              <a:t>ประวัติส่วนตัวผู้จัดทำ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2198850" y="1783600"/>
            <a:ext cx="5135700" cy="436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 sz="1800"/>
              <a:t>นายเอกพล   ทองชูช่วย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800"/>
          </a:p>
          <a:p>
            <a:pPr lvl="0">
              <a:spcBef>
                <a:spcPts val="0"/>
              </a:spcBef>
              <a:buNone/>
            </a:pPr>
            <a:r>
              <a:rPr b="1" lang="en-US" sz="1800"/>
              <a:t>อายุ 26 ปี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800"/>
          </a:p>
          <a:p>
            <a:pPr lvl="0">
              <a:spcBef>
                <a:spcPts val="0"/>
              </a:spcBef>
              <a:buNone/>
            </a:pPr>
            <a:r>
              <a:rPr b="1" lang="en-US" sz="1800"/>
              <a:t>เกิด วันที่ 1 พฤษภาคม 2534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1800"/>
          </a:p>
          <a:p>
            <a:pPr lvl="0">
              <a:spcBef>
                <a:spcPts val="0"/>
              </a:spcBef>
              <a:buNone/>
            </a:pPr>
            <a:r>
              <a:rPr b="1" lang="en-US" sz="1800"/>
              <a:t>ที่อยู่   47/1 ม. 4 ต. ท่าโพธิ์ อ. สะเดา จ. สงขลา        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-US" sz="1800"/>
              <a:t>           90170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800"/>
          </a:p>
          <a:p>
            <a:pPr lvl="0" rtl="0">
              <a:spcBef>
                <a:spcPts val="0"/>
              </a:spcBef>
              <a:buNone/>
            </a:pPr>
            <a:r>
              <a:rPr b="1" lang="en-US" sz="1800"/>
              <a:t>ปัจจุบัน เป็นครูผู้ช่วย โรงเรียนศิริราษฎร์สามัคคี </a:t>
            </a:r>
          </a:p>
          <a:p>
            <a:pPr lvl="0">
              <a:spcBef>
                <a:spcPts val="0"/>
              </a:spcBef>
              <a:buNone/>
            </a:pPr>
            <a:r>
              <a:rPr b="1" lang="en-US" sz="1800"/>
              <a:t>            อ. มายอ จ. ปัตานี  สพม. 15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descr="19621754_1231179560341939_543648068_n.jpg" id="81" name="Shape 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06075" y="1160075"/>
            <a:ext cx="1753175" cy="233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/>
        </p:nvSpPr>
        <p:spPr>
          <a:xfrm>
            <a:off x="0" y="0"/>
            <a:ext cx="9047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    </a:t>
            </a:r>
            <a:r>
              <a:rPr b="1" i="1" lang="en-US" sz="6000">
                <a:solidFill>
                  <a:srgbClr val="694119"/>
                </a:solidFill>
              </a:rPr>
              <a:t>การทำหมันฝ่ายชาย</a:t>
            </a:r>
          </a:p>
        </p:txBody>
      </p:sp>
      <p:sp>
        <p:nvSpPr>
          <p:cNvPr id="288" name="Shape 288" title="ทำหมันชาย">
            <a:hlinkClick r:id="rId3"/>
          </p:cNvPr>
          <p:cNvSpPr/>
          <p:nvPr/>
        </p:nvSpPr>
        <p:spPr>
          <a:xfrm>
            <a:off x="2786125" y="26051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89" name="Shape 289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Shape 290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x="1257300" y="7293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สรุป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1257300" y="1706550"/>
            <a:ext cx="7886700" cy="49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ในปัจจุบัน จำนวนประชากรที่มีมากเกินไป</a:t>
            </a:r>
            <a:r>
              <a:rPr lang="en-US" sz="4400"/>
              <a:t> 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ก่อให้เกิดปัญหาต่าง ๆ มากมาย ส่งผลกระทบต่อสังคม</a:t>
            </a:r>
            <a:r>
              <a:rPr lang="en-US" sz="4400"/>
              <a:t>  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และประเทศชาติ ฉะนั้นการคุมกำเนิดเป็นวิธีการหนึ่งที่จะช่วยลดปัญหาที่เกิดขึ้นเหล่านั้นได้…..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363000" y="6362025"/>
            <a:ext cx="372900" cy="2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Arial"/>
              <a:buNone/>
            </a:pPr>
            <a:r>
              <a:rPr b="1" i="0" lang="en-US" sz="3600" u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99" name="Shape 299">
            <a:hlinkClick r:id="rId3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Shape 300">
            <a:hlinkClick r:id="rId4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subTitle"/>
          </p:nvPr>
        </p:nvSpPr>
        <p:spPr>
          <a:xfrm>
            <a:off x="1190325" y="3486400"/>
            <a:ext cx="7953600" cy="33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b="0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1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การคุมกำเนิด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rPr b="0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หมายถึง การที่คู่สมรสควบคุมป้องกันไม่ให้มีบุตร</a:t>
            </a:r>
            <a:r>
              <a:rPr lang="en-US" sz="4000">
                <a:solidFill>
                  <a:srgbClr val="694119"/>
                </a:solidFill>
              </a:rPr>
              <a:t> </a:t>
            </a:r>
            <a:r>
              <a:rPr b="0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โดยเป็นส่วนหนึ่งของการวางแผนครอบครัวที่ได้คุณภาพ</a:t>
            </a:r>
          </a:p>
        </p:txBody>
      </p:sp>
      <p:sp>
        <p:nvSpPr>
          <p:cNvPr id="88" name="Shape 88"/>
          <p:cNvSpPr/>
          <p:nvPr/>
        </p:nvSpPr>
        <p:spPr>
          <a:xfrm>
            <a:off x="2286000" y="457200"/>
            <a:ext cx="5562606" cy="1524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sq" cmpd="sng" w="9525">
                  <a:solidFill>
                    <a:srgbClr val="969696"/>
                  </a:solidFill>
                  <a:prstDash val="solid"/>
                  <a:miter/>
                  <a:headEnd len="med" w="med" type="none"/>
                  <a:tailEnd len="med" w="med" type="none"/>
                </a:ln>
                <a:solidFill>
                  <a:srgbClr val="FFFFFF"/>
                </a:solidFill>
                <a:latin typeface="Arial"/>
              </a:rPr>
              <a:t>การคุมกำเนิด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38049" y="6233725"/>
            <a:ext cx="1105874" cy="62427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>
            <a:hlinkClick r:id="rId5"/>
          </p:cNvPr>
          <p:cNvSpPr/>
          <p:nvPr/>
        </p:nvSpPr>
        <p:spPr>
          <a:xfrm rot="-5400000">
            <a:off x="16002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1295400" y="1066800"/>
            <a:ext cx="7239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4800" u="none" cap="none" strike="noStrike">
                <a:solidFill>
                  <a:srgbClr val="694119"/>
                </a:solidFill>
              </a:rPr>
              <a:t>ประเภทของการคุมกำเนิด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1295400" y="2791750"/>
            <a:ext cx="7776900" cy="32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   การคุมกำเนิดชั่วคราว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rgbClr val="694119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0" i="0" lang="en-US" sz="4400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การคุมกำเนิดถาวร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640175" y="1928225"/>
            <a:ext cx="7432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0" i="0" lang="en-US" sz="44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การคุมกำเนิด มี 2ประเภท ดังนี้</a:t>
            </a:r>
          </a:p>
        </p:txBody>
      </p:sp>
      <p:sp>
        <p:nvSpPr>
          <p:cNvPr id="99" name="Shape 99">
            <a:hlinkClick r:id="rId3"/>
          </p:cNvPr>
          <p:cNvSpPr/>
          <p:nvPr/>
        </p:nvSpPr>
        <p:spPr>
          <a:xfrm>
            <a:off x="6952825" y="2935325"/>
            <a:ext cx="940500" cy="495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>
            <a:hlinkClick r:id="rId4"/>
          </p:cNvPr>
          <p:cNvSpPr/>
          <p:nvPr/>
        </p:nvSpPr>
        <p:spPr>
          <a:xfrm>
            <a:off x="7036825" y="4438800"/>
            <a:ext cx="940500" cy="495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>
            <a:hlinkClick r:id="rId5"/>
          </p:cNvPr>
          <p:cNvSpPr/>
          <p:nvPr/>
        </p:nvSpPr>
        <p:spPr>
          <a:xfrm>
            <a:off x="1219200" y="6183300"/>
            <a:ext cx="1371600" cy="674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37864" y="60000"/>
                </a:lnTo>
                <a:lnTo>
                  <a:pt x="43398" y="60000"/>
                </a:lnTo>
                <a:lnTo>
                  <a:pt x="43398" y="105000"/>
                </a:lnTo>
                <a:lnTo>
                  <a:pt x="76601" y="105000"/>
                </a:lnTo>
                <a:lnTo>
                  <a:pt x="76601" y="60000"/>
                </a:lnTo>
                <a:lnTo>
                  <a:pt x="82135" y="60000"/>
                </a:lnTo>
                <a:lnTo>
                  <a:pt x="73834" y="43125"/>
                </a:lnTo>
                <a:lnTo>
                  <a:pt x="73834" y="20625"/>
                </a:lnTo>
                <a:lnTo>
                  <a:pt x="68300" y="20625"/>
                </a:lnTo>
                <a:lnTo>
                  <a:pt x="68300" y="31875"/>
                </a:lnTo>
                <a:close/>
              </a:path>
              <a:path extrusionOk="0" fill="darkenLess" h="120000" w="120000">
                <a:moveTo>
                  <a:pt x="73834" y="43125"/>
                </a:moveTo>
                <a:lnTo>
                  <a:pt x="73834" y="20625"/>
                </a:lnTo>
                <a:lnTo>
                  <a:pt x="68300" y="20625"/>
                </a:lnTo>
                <a:lnTo>
                  <a:pt x="68300" y="31875"/>
                </a:lnTo>
                <a:close/>
                <a:moveTo>
                  <a:pt x="43398" y="60000"/>
                </a:moveTo>
                <a:lnTo>
                  <a:pt x="43398" y="105000"/>
                </a:lnTo>
                <a:lnTo>
                  <a:pt x="57233" y="105000"/>
                </a:lnTo>
                <a:lnTo>
                  <a:pt x="57233" y="82500"/>
                </a:lnTo>
                <a:lnTo>
                  <a:pt x="62766" y="82500"/>
                </a:lnTo>
                <a:lnTo>
                  <a:pt x="62766" y="105000"/>
                </a:lnTo>
                <a:lnTo>
                  <a:pt x="76601" y="105000"/>
                </a:lnTo>
                <a:lnTo>
                  <a:pt x="76601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37864" y="60000"/>
                </a:lnTo>
                <a:lnTo>
                  <a:pt x="82135" y="60000"/>
                </a:lnTo>
                <a:close/>
                <a:moveTo>
                  <a:pt x="57233" y="82500"/>
                </a:moveTo>
                <a:lnTo>
                  <a:pt x="62766" y="82500"/>
                </a:lnTo>
                <a:lnTo>
                  <a:pt x="62766" y="105000"/>
                </a:lnTo>
                <a:lnTo>
                  <a:pt x="57233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8300" y="31875"/>
                </a:lnTo>
                <a:lnTo>
                  <a:pt x="68300" y="20625"/>
                </a:lnTo>
                <a:lnTo>
                  <a:pt x="73834" y="20625"/>
                </a:lnTo>
                <a:lnTo>
                  <a:pt x="73834" y="43125"/>
                </a:lnTo>
                <a:lnTo>
                  <a:pt x="82135" y="60000"/>
                </a:lnTo>
                <a:lnTo>
                  <a:pt x="76601" y="60000"/>
                </a:lnTo>
                <a:lnTo>
                  <a:pt x="76601" y="105000"/>
                </a:lnTo>
                <a:lnTo>
                  <a:pt x="43398" y="105000"/>
                </a:lnTo>
                <a:lnTo>
                  <a:pt x="43398" y="60000"/>
                </a:lnTo>
                <a:lnTo>
                  <a:pt x="37864" y="60000"/>
                </a:lnTo>
                <a:close/>
                <a:moveTo>
                  <a:pt x="68300" y="31875"/>
                </a:moveTo>
                <a:lnTo>
                  <a:pt x="73834" y="43125"/>
                </a:lnTo>
                <a:moveTo>
                  <a:pt x="76601" y="60000"/>
                </a:moveTo>
                <a:lnTo>
                  <a:pt x="43398" y="60000"/>
                </a:lnTo>
                <a:moveTo>
                  <a:pt x="57233" y="105000"/>
                </a:moveTo>
                <a:lnTo>
                  <a:pt x="57233" y="82500"/>
                </a:lnTo>
                <a:lnTo>
                  <a:pt x="62766" y="82500"/>
                </a:lnTo>
                <a:lnTo>
                  <a:pt x="62766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Shape 102">
            <a:hlinkClick r:id="rId6"/>
          </p:cNvPr>
          <p:cNvSpPr/>
          <p:nvPr/>
        </p:nvSpPr>
        <p:spPr>
          <a:xfrm>
            <a:off x="2713625" y="6183350"/>
            <a:ext cx="1262400" cy="674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3000"/>
              <a:t>สรุป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57300" y="914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การคุมกำเนิดชั่วคราว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1219200" y="1676400"/>
            <a:ext cx="33813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ยาเม็ดคุมกำเนิด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rgbClr val="69411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ยาฉีดคุมกำเนิด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t/>
            </a:r>
            <a:endParaRPr b="0" i="0" sz="3000" cap="none" strike="noStrike">
              <a:solidFill>
                <a:srgbClr val="69411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00">
                <a:solidFill>
                  <a:srgbClr val="694119"/>
                </a:solidFill>
              </a:rPr>
              <a:t>ยาฝังคุมกำเนิด</a:t>
            </a:r>
          </a:p>
          <a:p>
            <a:pPr indent="0" lvl="0" marL="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694119"/>
              </a:solidFill>
            </a:endParaRPr>
          </a:p>
          <a:p>
            <a:pPr indent="25400" lvl="0" rtl="0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lang="en-US" sz="3000">
                <a:solidFill>
                  <a:srgbClr val="694119"/>
                </a:solidFill>
              </a:rPr>
              <a:t> การใส่ห่วงอนามัย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ans Symbols"/>
              <a:buNone/>
            </a:pPr>
            <a:r>
              <a:t/>
            </a:r>
            <a:endParaRPr sz="3000">
              <a:solidFill>
                <a:srgbClr val="694119"/>
              </a:solidFill>
            </a:endParaRPr>
          </a:p>
          <a:p>
            <a:pPr indent="25400" lvl="0" rtl="0">
              <a:lnSpc>
                <a:spcPct val="100000"/>
              </a:lnSpc>
              <a:spcBef>
                <a:spcPts val="300"/>
              </a:spcBef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lang="en-US" sz="3000">
                <a:solidFill>
                  <a:srgbClr val="69411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000">
                <a:solidFill>
                  <a:srgbClr val="69411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ถุงยางอนามัย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5410200" y="2133600"/>
            <a:ext cx="327660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  <p:sp>
        <p:nvSpPr>
          <p:cNvPr id="111" name="Shape 111">
            <a:hlinkClick r:id="rId3"/>
          </p:cNvPr>
          <p:cNvSpPr/>
          <p:nvPr/>
        </p:nvSpPr>
        <p:spPr>
          <a:xfrm>
            <a:off x="1219200" y="6477000"/>
            <a:ext cx="1371600" cy="381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7500" y="60000"/>
                </a:lnTo>
                <a:lnTo>
                  <a:pt x="50625" y="60000"/>
                </a:lnTo>
                <a:lnTo>
                  <a:pt x="50625" y="105000"/>
                </a:lnTo>
                <a:lnTo>
                  <a:pt x="69375" y="105000"/>
                </a:lnTo>
                <a:lnTo>
                  <a:pt x="69375" y="60000"/>
                </a:lnTo>
                <a:lnTo>
                  <a:pt x="72500" y="60000"/>
                </a:lnTo>
                <a:lnTo>
                  <a:pt x="67812" y="43125"/>
                </a:lnTo>
                <a:lnTo>
                  <a:pt x="67812" y="20625"/>
                </a:lnTo>
                <a:lnTo>
                  <a:pt x="64687" y="20625"/>
                </a:lnTo>
                <a:lnTo>
                  <a:pt x="64687" y="31875"/>
                </a:lnTo>
                <a:close/>
              </a:path>
              <a:path extrusionOk="0" fill="darkenLess" h="120000" w="120000">
                <a:moveTo>
                  <a:pt x="67812" y="43125"/>
                </a:moveTo>
                <a:lnTo>
                  <a:pt x="67812" y="20625"/>
                </a:lnTo>
                <a:lnTo>
                  <a:pt x="64687" y="20625"/>
                </a:lnTo>
                <a:lnTo>
                  <a:pt x="64687" y="31875"/>
                </a:lnTo>
                <a:close/>
                <a:moveTo>
                  <a:pt x="50625" y="60000"/>
                </a:moveTo>
                <a:lnTo>
                  <a:pt x="50625" y="105000"/>
                </a:lnTo>
                <a:lnTo>
                  <a:pt x="58437" y="105000"/>
                </a:lnTo>
                <a:lnTo>
                  <a:pt x="58437" y="82500"/>
                </a:lnTo>
                <a:lnTo>
                  <a:pt x="61562" y="82500"/>
                </a:lnTo>
                <a:lnTo>
                  <a:pt x="61562" y="105000"/>
                </a:lnTo>
                <a:lnTo>
                  <a:pt x="69375" y="105000"/>
                </a:lnTo>
                <a:lnTo>
                  <a:pt x="69375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7500" y="60000"/>
                </a:lnTo>
                <a:lnTo>
                  <a:pt x="72500" y="60000"/>
                </a:lnTo>
                <a:close/>
                <a:moveTo>
                  <a:pt x="58437" y="82500"/>
                </a:moveTo>
                <a:lnTo>
                  <a:pt x="61562" y="82500"/>
                </a:lnTo>
                <a:lnTo>
                  <a:pt x="61562" y="105000"/>
                </a:lnTo>
                <a:lnTo>
                  <a:pt x="58437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4687" y="31875"/>
                </a:lnTo>
                <a:lnTo>
                  <a:pt x="64687" y="20625"/>
                </a:lnTo>
                <a:lnTo>
                  <a:pt x="67812" y="20625"/>
                </a:lnTo>
                <a:lnTo>
                  <a:pt x="67812" y="43125"/>
                </a:lnTo>
                <a:lnTo>
                  <a:pt x="72500" y="60000"/>
                </a:lnTo>
                <a:lnTo>
                  <a:pt x="69375" y="60000"/>
                </a:lnTo>
                <a:lnTo>
                  <a:pt x="69375" y="105000"/>
                </a:lnTo>
                <a:lnTo>
                  <a:pt x="50625" y="105000"/>
                </a:lnTo>
                <a:lnTo>
                  <a:pt x="50625" y="60000"/>
                </a:lnTo>
                <a:lnTo>
                  <a:pt x="47500" y="60000"/>
                </a:lnTo>
                <a:close/>
                <a:moveTo>
                  <a:pt x="64687" y="31875"/>
                </a:moveTo>
                <a:lnTo>
                  <a:pt x="67812" y="43125"/>
                </a:lnTo>
                <a:moveTo>
                  <a:pt x="69375" y="60000"/>
                </a:moveTo>
                <a:lnTo>
                  <a:pt x="50625" y="60000"/>
                </a:lnTo>
                <a:moveTo>
                  <a:pt x="58437" y="105000"/>
                </a:moveTo>
                <a:lnTo>
                  <a:pt x="58437" y="82500"/>
                </a:lnTo>
                <a:lnTo>
                  <a:pt x="61562" y="82500"/>
                </a:lnTo>
                <a:lnTo>
                  <a:pt x="61562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>
            <a:hlinkClick r:id="rId4"/>
          </p:cNvPr>
          <p:cNvSpPr/>
          <p:nvPr/>
        </p:nvSpPr>
        <p:spPr>
          <a:xfrm>
            <a:off x="5040625" y="1913750"/>
            <a:ext cx="4182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>
            <a:hlinkClick r:id="rId5"/>
          </p:cNvPr>
          <p:cNvSpPr/>
          <p:nvPr/>
        </p:nvSpPr>
        <p:spPr>
          <a:xfrm>
            <a:off x="5050875" y="5921750"/>
            <a:ext cx="4182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>
            <a:hlinkClick r:id="rId6"/>
          </p:cNvPr>
          <p:cNvSpPr/>
          <p:nvPr/>
        </p:nvSpPr>
        <p:spPr>
          <a:xfrm>
            <a:off x="5040625" y="5029200"/>
            <a:ext cx="4182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>
            <a:hlinkClick r:id="rId7"/>
          </p:cNvPr>
          <p:cNvSpPr/>
          <p:nvPr/>
        </p:nvSpPr>
        <p:spPr>
          <a:xfrm>
            <a:off x="5040625" y="3928775"/>
            <a:ext cx="4182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>
            <a:hlinkClick r:id="rId8"/>
          </p:cNvPr>
          <p:cNvSpPr/>
          <p:nvPr/>
        </p:nvSpPr>
        <p:spPr>
          <a:xfrm>
            <a:off x="5040625" y="3011525"/>
            <a:ext cx="4182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>
            <a:hlinkClick r:id="rId9"/>
          </p:cNvPr>
          <p:cNvSpPr/>
          <p:nvPr/>
        </p:nvSpPr>
        <p:spPr>
          <a:xfrm rot="-5400000">
            <a:off x="3084450" y="6056250"/>
            <a:ext cx="3843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2907"/>
                </a:moveTo>
                <a:lnTo>
                  <a:pt x="82500" y="45815"/>
                </a:lnTo>
                <a:lnTo>
                  <a:pt x="60000" y="52907"/>
                </a:lnTo>
                <a:lnTo>
                  <a:pt x="71250" y="52907"/>
                </a:lnTo>
                <a:lnTo>
                  <a:pt x="71250" y="63546"/>
                </a:lnTo>
                <a:cubicBezTo>
                  <a:pt x="71250" y="65504"/>
                  <a:pt x="66213" y="67092"/>
                  <a:pt x="60000" y="67092"/>
                </a:cubicBezTo>
                <a:lnTo>
                  <a:pt x="48750" y="67092"/>
                </a:lnTo>
                <a:cubicBezTo>
                  <a:pt x="42536" y="67092"/>
                  <a:pt x="37500" y="65504"/>
                  <a:pt x="37500" y="63546"/>
                </a:cubicBezTo>
                <a:lnTo>
                  <a:pt x="37500" y="52907"/>
                </a:lnTo>
                <a:lnTo>
                  <a:pt x="15000" y="52907"/>
                </a:lnTo>
                <a:lnTo>
                  <a:pt x="15000" y="63546"/>
                </a:lnTo>
                <a:cubicBezTo>
                  <a:pt x="15000" y="69421"/>
                  <a:pt x="30110" y="74184"/>
                  <a:pt x="48750" y="74184"/>
                </a:cubicBezTo>
                <a:lnTo>
                  <a:pt x="60000" y="74184"/>
                </a:lnTo>
                <a:cubicBezTo>
                  <a:pt x="78639" y="74184"/>
                  <a:pt x="93750" y="69421"/>
                  <a:pt x="93750" y="63546"/>
                </a:cubicBezTo>
                <a:lnTo>
                  <a:pt x="93750" y="52907"/>
                </a:lnTo>
                <a:close/>
              </a:path>
              <a:path extrusionOk="0" fill="darken" h="120000" w="120000">
                <a:moveTo>
                  <a:pt x="105000" y="52907"/>
                </a:moveTo>
                <a:lnTo>
                  <a:pt x="82500" y="45815"/>
                </a:lnTo>
                <a:lnTo>
                  <a:pt x="60000" y="52907"/>
                </a:lnTo>
                <a:lnTo>
                  <a:pt x="71250" y="52907"/>
                </a:lnTo>
                <a:lnTo>
                  <a:pt x="71250" y="63546"/>
                </a:lnTo>
                <a:cubicBezTo>
                  <a:pt x="71250" y="65504"/>
                  <a:pt x="66213" y="67092"/>
                  <a:pt x="60000" y="67092"/>
                </a:cubicBezTo>
                <a:lnTo>
                  <a:pt x="48750" y="67092"/>
                </a:lnTo>
                <a:cubicBezTo>
                  <a:pt x="42536" y="67092"/>
                  <a:pt x="37500" y="65504"/>
                  <a:pt x="37500" y="63546"/>
                </a:cubicBezTo>
                <a:lnTo>
                  <a:pt x="37500" y="52907"/>
                </a:lnTo>
                <a:lnTo>
                  <a:pt x="15000" y="52907"/>
                </a:lnTo>
                <a:lnTo>
                  <a:pt x="15000" y="63546"/>
                </a:lnTo>
                <a:cubicBezTo>
                  <a:pt x="15000" y="69421"/>
                  <a:pt x="30110" y="74184"/>
                  <a:pt x="48750" y="74184"/>
                </a:cubicBezTo>
                <a:lnTo>
                  <a:pt x="60000" y="74184"/>
                </a:lnTo>
                <a:cubicBezTo>
                  <a:pt x="78639" y="74184"/>
                  <a:pt x="93750" y="69421"/>
                  <a:pt x="93750" y="63546"/>
                </a:cubicBezTo>
                <a:lnTo>
                  <a:pt x="93750" y="52907"/>
                </a:lnTo>
                <a:close/>
              </a:path>
              <a:path extrusionOk="0" fill="none" h="120000" w="120000">
                <a:moveTo>
                  <a:pt x="105000" y="52907"/>
                </a:moveTo>
                <a:lnTo>
                  <a:pt x="93750" y="52907"/>
                </a:lnTo>
                <a:lnTo>
                  <a:pt x="93750" y="63546"/>
                </a:lnTo>
                <a:cubicBezTo>
                  <a:pt x="93750" y="69421"/>
                  <a:pt x="78639" y="74184"/>
                  <a:pt x="60000" y="74184"/>
                </a:cubicBezTo>
                <a:lnTo>
                  <a:pt x="48750" y="74184"/>
                </a:lnTo>
                <a:cubicBezTo>
                  <a:pt x="30110" y="74184"/>
                  <a:pt x="15000" y="69421"/>
                  <a:pt x="15000" y="63546"/>
                </a:cubicBezTo>
                <a:lnTo>
                  <a:pt x="15000" y="52907"/>
                </a:lnTo>
                <a:lnTo>
                  <a:pt x="37500" y="52907"/>
                </a:lnTo>
                <a:lnTo>
                  <a:pt x="37500" y="63546"/>
                </a:lnTo>
                <a:cubicBezTo>
                  <a:pt x="37500" y="65504"/>
                  <a:pt x="42536" y="67092"/>
                  <a:pt x="48750" y="67092"/>
                </a:cubicBezTo>
                <a:lnTo>
                  <a:pt x="60000" y="67092"/>
                </a:lnTo>
                <a:cubicBezTo>
                  <a:pt x="66213" y="67092"/>
                  <a:pt x="71250" y="65504"/>
                  <a:pt x="71250" y="63546"/>
                </a:cubicBezTo>
                <a:lnTo>
                  <a:pt x="71250" y="52907"/>
                </a:lnTo>
                <a:lnTo>
                  <a:pt x="60000" y="52907"/>
                </a:lnTo>
                <a:lnTo>
                  <a:pt x="82500" y="4581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1257300" y="838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72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การคุมกำเนิดถาวร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1134450" y="2495575"/>
            <a:ext cx="80181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40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4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การทำหมันหญิง</a:t>
            </a:r>
          </a:p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rgbClr val="694119"/>
              </a:solidFill>
            </a:endParaRPr>
          </a:p>
          <a:p>
            <a:pPr indent="-406400" lvl="0" marL="342900" marR="0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4400" u="none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400" cap="none" strike="noStrik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การทำหมันชาย </a:t>
            </a:r>
          </a:p>
        </p:txBody>
      </p:sp>
      <p:sp>
        <p:nvSpPr>
          <p:cNvPr id="125" name="Shape 125">
            <a:hlinkClick r:id="rId3"/>
          </p:cNvPr>
          <p:cNvSpPr/>
          <p:nvPr/>
        </p:nvSpPr>
        <p:spPr>
          <a:xfrm>
            <a:off x="1181100" y="6477000"/>
            <a:ext cx="1371600" cy="381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7500" y="60000"/>
                </a:lnTo>
                <a:lnTo>
                  <a:pt x="50625" y="60000"/>
                </a:lnTo>
                <a:lnTo>
                  <a:pt x="50625" y="105000"/>
                </a:lnTo>
                <a:lnTo>
                  <a:pt x="69375" y="105000"/>
                </a:lnTo>
                <a:lnTo>
                  <a:pt x="69375" y="60000"/>
                </a:lnTo>
                <a:lnTo>
                  <a:pt x="72500" y="60000"/>
                </a:lnTo>
                <a:lnTo>
                  <a:pt x="67812" y="43125"/>
                </a:lnTo>
                <a:lnTo>
                  <a:pt x="67812" y="20625"/>
                </a:lnTo>
                <a:lnTo>
                  <a:pt x="64687" y="20625"/>
                </a:lnTo>
                <a:lnTo>
                  <a:pt x="64687" y="31875"/>
                </a:lnTo>
                <a:close/>
              </a:path>
              <a:path extrusionOk="0" fill="darkenLess" h="120000" w="120000">
                <a:moveTo>
                  <a:pt x="67812" y="43125"/>
                </a:moveTo>
                <a:lnTo>
                  <a:pt x="67812" y="20625"/>
                </a:lnTo>
                <a:lnTo>
                  <a:pt x="64687" y="20625"/>
                </a:lnTo>
                <a:lnTo>
                  <a:pt x="64687" y="31875"/>
                </a:lnTo>
                <a:close/>
                <a:moveTo>
                  <a:pt x="50625" y="60000"/>
                </a:moveTo>
                <a:lnTo>
                  <a:pt x="50625" y="105000"/>
                </a:lnTo>
                <a:lnTo>
                  <a:pt x="58437" y="105000"/>
                </a:lnTo>
                <a:lnTo>
                  <a:pt x="58437" y="82500"/>
                </a:lnTo>
                <a:lnTo>
                  <a:pt x="61562" y="82500"/>
                </a:lnTo>
                <a:lnTo>
                  <a:pt x="61562" y="105000"/>
                </a:lnTo>
                <a:lnTo>
                  <a:pt x="69375" y="105000"/>
                </a:lnTo>
                <a:lnTo>
                  <a:pt x="69375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7500" y="60000"/>
                </a:lnTo>
                <a:lnTo>
                  <a:pt x="72500" y="60000"/>
                </a:lnTo>
                <a:close/>
                <a:moveTo>
                  <a:pt x="58437" y="82500"/>
                </a:moveTo>
                <a:lnTo>
                  <a:pt x="61562" y="82500"/>
                </a:lnTo>
                <a:lnTo>
                  <a:pt x="61562" y="105000"/>
                </a:lnTo>
                <a:lnTo>
                  <a:pt x="58437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4687" y="31875"/>
                </a:lnTo>
                <a:lnTo>
                  <a:pt x="64687" y="20625"/>
                </a:lnTo>
                <a:lnTo>
                  <a:pt x="67812" y="20625"/>
                </a:lnTo>
                <a:lnTo>
                  <a:pt x="67812" y="43125"/>
                </a:lnTo>
                <a:lnTo>
                  <a:pt x="72500" y="60000"/>
                </a:lnTo>
                <a:lnTo>
                  <a:pt x="69375" y="60000"/>
                </a:lnTo>
                <a:lnTo>
                  <a:pt x="69375" y="105000"/>
                </a:lnTo>
                <a:lnTo>
                  <a:pt x="50625" y="105000"/>
                </a:lnTo>
                <a:lnTo>
                  <a:pt x="50625" y="60000"/>
                </a:lnTo>
                <a:lnTo>
                  <a:pt x="47500" y="60000"/>
                </a:lnTo>
                <a:close/>
                <a:moveTo>
                  <a:pt x="64687" y="31875"/>
                </a:moveTo>
                <a:lnTo>
                  <a:pt x="67812" y="43125"/>
                </a:lnTo>
                <a:moveTo>
                  <a:pt x="69375" y="60000"/>
                </a:moveTo>
                <a:lnTo>
                  <a:pt x="50625" y="60000"/>
                </a:lnTo>
                <a:moveTo>
                  <a:pt x="58437" y="105000"/>
                </a:moveTo>
                <a:lnTo>
                  <a:pt x="58437" y="82500"/>
                </a:lnTo>
                <a:lnTo>
                  <a:pt x="61562" y="82500"/>
                </a:lnTo>
                <a:lnTo>
                  <a:pt x="61562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>
            <a:hlinkClick r:id="rId4"/>
          </p:cNvPr>
          <p:cNvSpPr/>
          <p:nvPr/>
        </p:nvSpPr>
        <p:spPr>
          <a:xfrm>
            <a:off x="5583125" y="3961475"/>
            <a:ext cx="940500" cy="495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>
            <a:hlinkClick r:id="rId5"/>
          </p:cNvPr>
          <p:cNvSpPr/>
          <p:nvPr/>
        </p:nvSpPr>
        <p:spPr>
          <a:xfrm>
            <a:off x="5583125" y="2625975"/>
            <a:ext cx="940500" cy="495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>
            <a:hlinkClick r:id="rId6"/>
          </p:cNvPr>
          <p:cNvSpPr/>
          <p:nvPr/>
        </p:nvSpPr>
        <p:spPr>
          <a:xfrm rot="-5400000">
            <a:off x="3092100" y="6063900"/>
            <a:ext cx="3690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3190"/>
                </a:moveTo>
                <a:lnTo>
                  <a:pt x="82500" y="46380"/>
                </a:lnTo>
                <a:lnTo>
                  <a:pt x="60000" y="53190"/>
                </a:lnTo>
                <a:lnTo>
                  <a:pt x="71250" y="53190"/>
                </a:lnTo>
                <a:lnTo>
                  <a:pt x="71250" y="63404"/>
                </a:lnTo>
                <a:cubicBezTo>
                  <a:pt x="71250" y="65285"/>
                  <a:pt x="66213" y="66809"/>
                  <a:pt x="60000" y="66809"/>
                </a:cubicBezTo>
                <a:lnTo>
                  <a:pt x="48750" y="66809"/>
                </a:lnTo>
                <a:cubicBezTo>
                  <a:pt x="42536" y="66809"/>
                  <a:pt x="37500" y="65285"/>
                  <a:pt x="37500" y="63404"/>
                </a:cubicBezTo>
                <a:lnTo>
                  <a:pt x="37500" y="53190"/>
                </a:lnTo>
                <a:lnTo>
                  <a:pt x="15000" y="53190"/>
                </a:lnTo>
                <a:lnTo>
                  <a:pt x="15000" y="63404"/>
                </a:lnTo>
                <a:cubicBezTo>
                  <a:pt x="15000" y="69046"/>
                  <a:pt x="30110" y="73619"/>
                  <a:pt x="48750" y="73619"/>
                </a:cubicBezTo>
                <a:lnTo>
                  <a:pt x="60000" y="73619"/>
                </a:lnTo>
                <a:cubicBezTo>
                  <a:pt x="78639" y="73619"/>
                  <a:pt x="93750" y="69046"/>
                  <a:pt x="93750" y="63404"/>
                </a:cubicBezTo>
                <a:lnTo>
                  <a:pt x="93750" y="53190"/>
                </a:lnTo>
                <a:close/>
              </a:path>
              <a:path extrusionOk="0" fill="darken" h="120000" w="120000">
                <a:moveTo>
                  <a:pt x="105000" y="53190"/>
                </a:moveTo>
                <a:lnTo>
                  <a:pt x="82500" y="46380"/>
                </a:lnTo>
                <a:lnTo>
                  <a:pt x="60000" y="53190"/>
                </a:lnTo>
                <a:lnTo>
                  <a:pt x="71250" y="53190"/>
                </a:lnTo>
                <a:lnTo>
                  <a:pt x="71250" y="63404"/>
                </a:lnTo>
                <a:cubicBezTo>
                  <a:pt x="71250" y="65285"/>
                  <a:pt x="66213" y="66809"/>
                  <a:pt x="60000" y="66809"/>
                </a:cubicBezTo>
                <a:lnTo>
                  <a:pt x="48750" y="66809"/>
                </a:lnTo>
                <a:cubicBezTo>
                  <a:pt x="42536" y="66809"/>
                  <a:pt x="37500" y="65285"/>
                  <a:pt x="37500" y="63404"/>
                </a:cubicBezTo>
                <a:lnTo>
                  <a:pt x="37500" y="53190"/>
                </a:lnTo>
                <a:lnTo>
                  <a:pt x="15000" y="53190"/>
                </a:lnTo>
                <a:lnTo>
                  <a:pt x="15000" y="63404"/>
                </a:lnTo>
                <a:cubicBezTo>
                  <a:pt x="15000" y="69046"/>
                  <a:pt x="30110" y="73619"/>
                  <a:pt x="48750" y="73619"/>
                </a:cubicBezTo>
                <a:lnTo>
                  <a:pt x="60000" y="73619"/>
                </a:lnTo>
                <a:cubicBezTo>
                  <a:pt x="78639" y="73619"/>
                  <a:pt x="93750" y="69046"/>
                  <a:pt x="93750" y="63404"/>
                </a:cubicBezTo>
                <a:lnTo>
                  <a:pt x="93750" y="53190"/>
                </a:lnTo>
                <a:close/>
              </a:path>
              <a:path extrusionOk="0" fill="none" h="120000" w="120000">
                <a:moveTo>
                  <a:pt x="105000" y="53190"/>
                </a:moveTo>
                <a:lnTo>
                  <a:pt x="93750" y="53190"/>
                </a:lnTo>
                <a:lnTo>
                  <a:pt x="93750" y="63404"/>
                </a:lnTo>
                <a:cubicBezTo>
                  <a:pt x="93750" y="69046"/>
                  <a:pt x="78639" y="73619"/>
                  <a:pt x="60000" y="73619"/>
                </a:cubicBezTo>
                <a:lnTo>
                  <a:pt x="48750" y="73619"/>
                </a:lnTo>
                <a:cubicBezTo>
                  <a:pt x="30110" y="73619"/>
                  <a:pt x="15000" y="69046"/>
                  <a:pt x="15000" y="63404"/>
                </a:cubicBezTo>
                <a:lnTo>
                  <a:pt x="15000" y="53190"/>
                </a:lnTo>
                <a:lnTo>
                  <a:pt x="37500" y="53190"/>
                </a:lnTo>
                <a:lnTo>
                  <a:pt x="37500" y="63404"/>
                </a:lnTo>
                <a:cubicBezTo>
                  <a:pt x="37500" y="65285"/>
                  <a:pt x="42536" y="66809"/>
                  <a:pt x="48750" y="66809"/>
                </a:cubicBezTo>
                <a:lnTo>
                  <a:pt x="60000" y="66809"/>
                </a:lnTo>
                <a:cubicBezTo>
                  <a:pt x="66213" y="66809"/>
                  <a:pt x="71250" y="65285"/>
                  <a:pt x="71250" y="63404"/>
                </a:cubicBezTo>
                <a:lnTo>
                  <a:pt x="71250" y="53190"/>
                </a:lnTo>
                <a:lnTo>
                  <a:pt x="60000" y="53190"/>
                </a:lnTo>
                <a:lnTo>
                  <a:pt x="82500" y="46380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4294967295" type="title"/>
          </p:nvPr>
        </p:nvSpPr>
        <p:spPr>
          <a:xfrm>
            <a:off x="1104900" y="838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ยาเม็ดคุมกำเนิด</a:t>
            </a:r>
          </a:p>
        </p:txBody>
      </p:sp>
      <p:sp>
        <p:nvSpPr>
          <p:cNvPr id="135" name="Shape 135"/>
          <p:cNvSpPr txBox="1"/>
          <p:nvPr>
            <p:ph idx="4294967295" type="body"/>
          </p:nvPr>
        </p:nvSpPr>
        <p:spPr>
          <a:xfrm>
            <a:off x="5334000" y="2099400"/>
            <a:ext cx="3810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ใช้กับฝ่ายหญิง</a:t>
            </a:r>
          </a:p>
          <a:p>
            <a:pPr indent="-33909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ป้องกันไม่ให้ไข่สุก</a:t>
            </a:r>
          </a:p>
          <a:p>
            <a:pPr indent="-33909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เริ่มวันที่ 5 ของการมีประจำเดือน</a:t>
            </a:r>
          </a:p>
          <a:p>
            <a:pPr indent="-33909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อาจคลื่นไส้อาเจียน</a:t>
            </a:r>
          </a:p>
          <a:p>
            <a:pPr indent="-33909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อาจทำให้เกิดฝ้าที่ใบหน้า</a:t>
            </a:r>
          </a:p>
        </p:txBody>
      </p:sp>
      <p:pic>
        <p:nvPicPr>
          <p:cNvPr id="136" name="Shape 136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2655886"/>
            <a:ext cx="3809999" cy="290671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>
            <a:hlinkClick r:id="rId4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8" name="Shape 138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>
            <a:hlinkClick r:id="rId7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Shape 140">
            <a:hlinkClick r:id="rId8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 title="การใช้ยาคุมกำเนิด">
            <a:hlinkClick r:id="rId3"/>
          </p:cNvPr>
          <p:cNvSpPr/>
          <p:nvPr/>
        </p:nvSpPr>
        <p:spPr>
          <a:xfrm>
            <a:off x="2543500" y="232437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48" name="Shape 148"/>
          <p:cNvSpPr txBox="1"/>
          <p:nvPr/>
        </p:nvSpPr>
        <p:spPr>
          <a:xfrm>
            <a:off x="0" y="0"/>
            <a:ext cx="9144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i="1" lang="en-US" sz="6000">
                <a:solidFill>
                  <a:srgbClr val="694119"/>
                </a:solidFill>
              </a:rPr>
              <a:t>ย</a:t>
            </a:r>
            <a:r>
              <a:rPr b="1" i="1" lang="en-US" sz="6000">
                <a:solidFill>
                  <a:srgbClr val="694119"/>
                </a:solidFill>
              </a:rPr>
              <a:t>าเม็ดคุมกำเนิด</a:t>
            </a:r>
          </a:p>
        </p:txBody>
      </p:sp>
      <p:sp>
        <p:nvSpPr>
          <p:cNvPr id="149" name="Shape 149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>
            <a:hlinkClick r:id="rId6"/>
          </p:cNvPr>
          <p:cNvSpPr/>
          <p:nvPr/>
        </p:nvSpPr>
        <p:spPr>
          <a:xfrm>
            <a:off x="120875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4294967295" type="title"/>
          </p:nvPr>
        </p:nvSpPr>
        <p:spPr>
          <a:xfrm>
            <a:off x="1257300" y="914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4119"/>
              </a:buClr>
              <a:buSzPct val="25000"/>
              <a:buFont typeface="Arial"/>
              <a:buNone/>
            </a:pP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ย</a:t>
            </a:r>
            <a:r>
              <a:rPr b="1" i="1" lang="en-US" sz="6000" u="none">
                <a:solidFill>
                  <a:srgbClr val="694119"/>
                </a:solidFill>
                <a:latin typeface="Arial"/>
                <a:ea typeface="Arial"/>
                <a:cs typeface="Arial"/>
                <a:sym typeface="Arial"/>
              </a:rPr>
              <a:t>าฉีดคุมกำเนิด</a:t>
            </a:r>
          </a:p>
        </p:txBody>
      </p:sp>
      <p:sp>
        <p:nvSpPr>
          <p:cNvPr id="157" name="Shape 157"/>
          <p:cNvSpPr txBox="1"/>
          <p:nvPr>
            <p:ph idx="4294967295" type="body"/>
          </p:nvPr>
        </p:nvSpPr>
        <p:spPr>
          <a:xfrm>
            <a:off x="5219700" y="2362200"/>
            <a:ext cx="3809999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3909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ใช้กับฝ่ายหญิง</a:t>
            </a:r>
          </a:p>
          <a:p>
            <a:pPr indent="-339090" lvl="0" marL="3429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มีผลทำให้ไข่ไม่สุก</a:t>
            </a:r>
          </a:p>
          <a:p>
            <a:pPr indent="-339090" lvl="0" marL="3429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ฉีดภายใน 5 วันแรกของการมีประจำเดือน </a:t>
            </a:r>
          </a:p>
          <a:p>
            <a:pPr indent="-339090" lvl="0" marL="3429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เข็มใช้ได้ 3 เดือน</a:t>
            </a:r>
          </a:p>
          <a:p>
            <a:pPr indent="-339090" lvl="0" marL="3429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■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ขนาด  150 mg. ต่อ 1 เข็ม</a:t>
            </a:r>
          </a:p>
        </p:txBody>
      </p:sp>
      <p:pic>
        <p:nvPicPr>
          <p:cNvPr id="158" name="Shape 158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7300" y="2828925"/>
            <a:ext cx="3809999" cy="2417761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Shape 159"/>
          <p:cNvSpPr/>
          <p:nvPr/>
        </p:nvSpPr>
        <p:spPr>
          <a:xfrm rot="-5400000">
            <a:off x="1562100" y="6012025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0" name="Shape 1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74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>
            <a:hlinkClick r:id="rId5"/>
          </p:cNvPr>
          <p:cNvSpPr/>
          <p:nvPr/>
        </p:nvSpPr>
        <p:spPr>
          <a:xfrm rot="-5400000">
            <a:off x="3048000" y="6019800"/>
            <a:ext cx="457200" cy="1219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darken" h="120000" w="120000">
                <a:moveTo>
                  <a:pt x="105000" y="51562"/>
                </a:moveTo>
                <a:lnTo>
                  <a:pt x="82500" y="43125"/>
                </a:lnTo>
                <a:lnTo>
                  <a:pt x="60000" y="51562"/>
                </a:lnTo>
                <a:lnTo>
                  <a:pt x="71250" y="51562"/>
                </a:lnTo>
                <a:lnTo>
                  <a:pt x="71250" y="64218"/>
                </a:lnTo>
                <a:cubicBezTo>
                  <a:pt x="71250" y="66548"/>
                  <a:pt x="66213" y="68437"/>
                  <a:pt x="60000" y="68437"/>
                </a:cubicBezTo>
                <a:lnTo>
                  <a:pt x="48750" y="68437"/>
                </a:lnTo>
                <a:cubicBezTo>
                  <a:pt x="42536" y="68437"/>
                  <a:pt x="37500" y="66548"/>
                  <a:pt x="37500" y="64218"/>
                </a:cubicBezTo>
                <a:lnTo>
                  <a:pt x="37500" y="51562"/>
                </a:lnTo>
                <a:lnTo>
                  <a:pt x="15000" y="51562"/>
                </a:lnTo>
                <a:lnTo>
                  <a:pt x="15000" y="64218"/>
                </a:lnTo>
                <a:cubicBezTo>
                  <a:pt x="15000" y="71208"/>
                  <a:pt x="30110" y="76875"/>
                  <a:pt x="48750" y="76875"/>
                </a:cubicBezTo>
                <a:lnTo>
                  <a:pt x="60000" y="76875"/>
                </a:lnTo>
                <a:cubicBezTo>
                  <a:pt x="78639" y="76875"/>
                  <a:pt x="93750" y="71208"/>
                  <a:pt x="93750" y="64218"/>
                </a:cubicBezTo>
                <a:lnTo>
                  <a:pt x="93750" y="51562"/>
                </a:lnTo>
                <a:close/>
              </a:path>
              <a:path extrusionOk="0" fill="none" h="120000" w="120000">
                <a:moveTo>
                  <a:pt x="105000" y="51562"/>
                </a:moveTo>
                <a:lnTo>
                  <a:pt x="93750" y="51562"/>
                </a:lnTo>
                <a:lnTo>
                  <a:pt x="93750" y="64218"/>
                </a:lnTo>
                <a:cubicBezTo>
                  <a:pt x="93750" y="71208"/>
                  <a:pt x="78639" y="76875"/>
                  <a:pt x="60000" y="76875"/>
                </a:cubicBezTo>
                <a:lnTo>
                  <a:pt x="48750" y="76875"/>
                </a:lnTo>
                <a:cubicBezTo>
                  <a:pt x="30110" y="76875"/>
                  <a:pt x="15000" y="71208"/>
                  <a:pt x="15000" y="64218"/>
                </a:cubicBezTo>
                <a:lnTo>
                  <a:pt x="15000" y="51562"/>
                </a:lnTo>
                <a:lnTo>
                  <a:pt x="37500" y="51562"/>
                </a:lnTo>
                <a:lnTo>
                  <a:pt x="37500" y="64218"/>
                </a:lnTo>
                <a:cubicBezTo>
                  <a:pt x="37500" y="66548"/>
                  <a:pt x="42536" y="68437"/>
                  <a:pt x="48750" y="68437"/>
                </a:cubicBezTo>
                <a:lnTo>
                  <a:pt x="60000" y="68437"/>
                </a:lnTo>
                <a:cubicBezTo>
                  <a:pt x="66213" y="68437"/>
                  <a:pt x="71250" y="66548"/>
                  <a:pt x="71250" y="64218"/>
                </a:cubicBezTo>
                <a:lnTo>
                  <a:pt x="71250" y="51562"/>
                </a:lnTo>
                <a:lnTo>
                  <a:pt x="60000" y="51562"/>
                </a:lnTo>
                <a:lnTo>
                  <a:pt x="82500" y="43125"/>
                </a:lnTo>
                <a:close/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CE5CD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2" name="Shape 162">
            <a:hlinkClick r:id="rId6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2850" y="6400800"/>
            <a:ext cx="1050850" cy="45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>
            <a:hlinkClick r:id="rId7"/>
          </p:cNvPr>
          <p:cNvSpPr/>
          <p:nvPr/>
        </p:nvSpPr>
        <p:spPr>
          <a:xfrm>
            <a:off x="1219200" y="6400800"/>
            <a:ext cx="1371600" cy="4572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60000" y="15000"/>
                </a:moveTo>
                <a:lnTo>
                  <a:pt x="45000" y="60000"/>
                </a:lnTo>
                <a:lnTo>
                  <a:pt x="48750" y="60000"/>
                </a:lnTo>
                <a:lnTo>
                  <a:pt x="48750" y="105000"/>
                </a:lnTo>
                <a:lnTo>
                  <a:pt x="71250" y="105000"/>
                </a:lnTo>
                <a:lnTo>
                  <a:pt x="71250" y="60000"/>
                </a:lnTo>
                <a:lnTo>
                  <a:pt x="75000" y="60000"/>
                </a:lnTo>
                <a:lnTo>
                  <a:pt x="69375" y="43125"/>
                </a:ln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</a:path>
              <a:path extrusionOk="0" fill="darkenLess" h="120000" w="120000">
                <a:moveTo>
                  <a:pt x="69375" y="43125"/>
                </a:moveTo>
                <a:lnTo>
                  <a:pt x="69375" y="20625"/>
                </a:lnTo>
                <a:lnTo>
                  <a:pt x="65625" y="20625"/>
                </a:lnTo>
                <a:lnTo>
                  <a:pt x="65625" y="31875"/>
                </a:lnTo>
                <a:close/>
                <a:moveTo>
                  <a:pt x="48750" y="60000"/>
                </a:moveTo>
                <a:lnTo>
                  <a:pt x="48750" y="105000"/>
                </a:lnTo>
                <a:lnTo>
                  <a:pt x="58125" y="105000"/>
                </a:ln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  <a:lnTo>
                  <a:pt x="71250" y="105000"/>
                </a:lnTo>
                <a:lnTo>
                  <a:pt x="71250" y="60000"/>
                </a:lnTo>
                <a:close/>
              </a:path>
              <a:path extrusionOk="0" fill="darken" h="120000" w="120000">
                <a:moveTo>
                  <a:pt x="60000" y="15000"/>
                </a:moveTo>
                <a:lnTo>
                  <a:pt x="45000" y="60000"/>
                </a:lnTo>
                <a:lnTo>
                  <a:pt x="75000" y="60000"/>
                </a:lnTo>
                <a:close/>
                <a:moveTo>
                  <a:pt x="58125" y="82500"/>
                </a:moveTo>
                <a:lnTo>
                  <a:pt x="61875" y="82500"/>
                </a:lnTo>
                <a:lnTo>
                  <a:pt x="61875" y="105000"/>
                </a:lnTo>
                <a:lnTo>
                  <a:pt x="58125" y="105000"/>
                </a:lnTo>
                <a:close/>
              </a:path>
              <a:path extrusionOk="0" fill="none" h="120000" w="120000">
                <a:moveTo>
                  <a:pt x="60000" y="15000"/>
                </a:moveTo>
                <a:lnTo>
                  <a:pt x="65625" y="31875"/>
                </a:lnTo>
                <a:lnTo>
                  <a:pt x="65625" y="20625"/>
                </a:lnTo>
                <a:lnTo>
                  <a:pt x="69375" y="20625"/>
                </a:lnTo>
                <a:lnTo>
                  <a:pt x="69375" y="43125"/>
                </a:lnTo>
                <a:lnTo>
                  <a:pt x="75000" y="60000"/>
                </a:lnTo>
                <a:lnTo>
                  <a:pt x="71250" y="60000"/>
                </a:lnTo>
                <a:lnTo>
                  <a:pt x="71250" y="105000"/>
                </a:lnTo>
                <a:lnTo>
                  <a:pt x="48750" y="105000"/>
                </a:lnTo>
                <a:lnTo>
                  <a:pt x="48750" y="60000"/>
                </a:lnTo>
                <a:lnTo>
                  <a:pt x="45000" y="60000"/>
                </a:lnTo>
                <a:close/>
                <a:moveTo>
                  <a:pt x="65625" y="31875"/>
                </a:moveTo>
                <a:lnTo>
                  <a:pt x="69375" y="43125"/>
                </a:lnTo>
                <a:moveTo>
                  <a:pt x="71250" y="60000"/>
                </a:moveTo>
                <a:lnTo>
                  <a:pt x="48750" y="60000"/>
                </a:lnTo>
                <a:moveTo>
                  <a:pt x="58125" y="105000"/>
                </a:moveTo>
                <a:lnTo>
                  <a:pt x="58125" y="82500"/>
                </a:lnTo>
                <a:lnTo>
                  <a:pt x="61875" y="82500"/>
                </a:lnTo>
                <a:lnTo>
                  <a:pt x="61875" y="105000"/>
                </a:lnTo>
              </a:path>
              <a:path extrusionOk="0" fill="none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E599"/>
          </a:solidFill>
          <a:ln cap="sq" cmpd="sng" w="12700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andstone">
  <a:themeElements>
    <a:clrScheme name="Sandstone">
      <a:dk1>
        <a:srgbClr val="333333"/>
      </a:dk1>
      <a:lt1>
        <a:srgbClr val="BAB9A0"/>
      </a:lt1>
      <a:dk2>
        <a:srgbClr val="000000"/>
      </a:dk2>
      <a:lt2>
        <a:srgbClr val="333329"/>
      </a:lt2>
      <a:accent1>
        <a:srgbClr val="F4F3D9"/>
      </a:accent1>
      <a:accent2>
        <a:srgbClr val="E09142"/>
      </a:accent2>
      <a:accent3>
        <a:srgbClr val="BAB9A0"/>
      </a:accent3>
      <a:accent4>
        <a:srgbClr val="F4F3D9"/>
      </a:accent4>
      <a:accent5>
        <a:srgbClr val="E09142"/>
      </a:accent5>
      <a:accent6>
        <a:srgbClr val="BAB9A0"/>
      </a:accent6>
      <a:hlink>
        <a:srgbClr val="AE4828"/>
      </a:hlink>
      <a:folHlink>
        <a:srgbClr val="6A69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