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9144000"/>
  <p:notesSz cx="6858000" cy="9144000"/>
  <p:embeddedFontLst>
    <p:embeddedFont>
      <p:font typeface="Garamond"/>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Garamond-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Garamond-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Garamond-bold.fntdata"/><Relationship Id="rId6" Type="http://schemas.openxmlformats.org/officeDocument/2006/relationships/slide" Target="slides/slide2.xml"/><Relationship Id="rId18" Type="http://schemas.openxmlformats.org/officeDocument/2006/relationships/font" Target="fonts/Garamond-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8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69" name="Shape 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70" name="Shape 7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8" name="Shape 1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8" name="Shape 1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7" name="Shape 1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87" name="Shape 187"/>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8" name="Shape 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88" name="Shape 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9" name="Shape 8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05" name="Shape 105"/>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2" name="Shape 1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txBox="1"/>
          <p:nvPr/>
        </p:nvSpPr>
        <p:spPr>
          <a:xfrm>
            <a:off x="3884612" y="8685211"/>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130" name="Shape 1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31" name="Shape 13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0" name="Shape 1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311708" y="992766"/>
            <a:ext cx="8520600" cy="27369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5" name="Shape 15"/>
          <p:cNvSpPr txBox="1"/>
          <p:nvPr>
            <p:ph idx="1" type="subTitle"/>
          </p:nvPr>
        </p:nvSpPr>
        <p:spPr>
          <a:xfrm>
            <a:off x="311700" y="3778833"/>
            <a:ext cx="8520600" cy="10569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6" name="Shape 16"/>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1474833"/>
            <a:ext cx="8520600" cy="26181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0" name="Shape 50"/>
          <p:cNvSpPr txBox="1"/>
          <p:nvPr>
            <p:ph idx="1" type="body"/>
          </p:nvPr>
        </p:nvSpPr>
        <p:spPr>
          <a:xfrm>
            <a:off x="311700" y="4202966"/>
            <a:ext cx="8520600" cy="17343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1" name="Shape 5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54" name="Shape 54"/>
        <p:cNvGrpSpPr/>
        <p:nvPr/>
      </p:nvGrpSpPr>
      <p:grpSpPr>
        <a:xfrm>
          <a:off x="0" y="0"/>
          <a:ext cx="0" cy="0"/>
          <a:chOff x="0" y="0"/>
          <a:chExt cx="0" cy="0"/>
        </a:xfrm>
      </p:grpSpPr>
      <p:sp>
        <p:nvSpPr>
          <p:cNvPr id="55" name="Shape 55"/>
          <p:cNvSpPr txBox="1"/>
          <p:nvPr>
            <p:ph type="title"/>
          </p:nvPr>
        </p:nvSpPr>
        <p:spPr>
          <a:xfrm>
            <a:off x="457200" y="277812"/>
            <a:ext cx="8229600" cy="11397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4200" u="none" cap="none" strike="noStrike">
                <a:solidFill>
                  <a:schemeClr val="dk2"/>
                </a:solidFill>
                <a:latin typeface="Garamond"/>
                <a:ea typeface="Garamond"/>
                <a:cs typeface="Garamond"/>
                <a:sym typeface="Garamond"/>
              </a:defRPr>
            </a:lvl1pPr>
            <a:lvl2pPr indent="0" lvl="1" marL="0" marR="0" rtl="0" algn="l">
              <a:spcBef>
                <a:spcPts val="0"/>
              </a:spcBef>
              <a:spcAft>
                <a:spcPts val="0"/>
              </a:spcAft>
              <a:buNone/>
              <a:defRPr b="0" i="0" sz="4200" u="none" cap="none" strike="noStrike">
                <a:solidFill>
                  <a:schemeClr val="dk2"/>
                </a:solidFill>
                <a:latin typeface="Garamond"/>
                <a:ea typeface="Garamond"/>
                <a:cs typeface="Garamond"/>
                <a:sym typeface="Garamond"/>
              </a:defRPr>
            </a:lvl2pPr>
            <a:lvl3pPr indent="0" lvl="2" marL="0" marR="0" rtl="0" algn="l">
              <a:spcBef>
                <a:spcPts val="0"/>
              </a:spcBef>
              <a:spcAft>
                <a:spcPts val="0"/>
              </a:spcAft>
              <a:buNone/>
              <a:defRPr b="0" i="0" sz="4200" u="none" cap="none" strike="noStrike">
                <a:solidFill>
                  <a:schemeClr val="dk2"/>
                </a:solidFill>
                <a:latin typeface="Garamond"/>
                <a:ea typeface="Garamond"/>
                <a:cs typeface="Garamond"/>
                <a:sym typeface="Garamond"/>
              </a:defRPr>
            </a:lvl3pPr>
            <a:lvl4pPr indent="0" lvl="3" marL="0" marR="0" rtl="0" algn="l">
              <a:spcBef>
                <a:spcPts val="0"/>
              </a:spcBef>
              <a:spcAft>
                <a:spcPts val="0"/>
              </a:spcAft>
              <a:buNone/>
              <a:defRPr b="0" i="0" sz="4200" u="none" cap="none" strike="noStrike">
                <a:solidFill>
                  <a:schemeClr val="dk2"/>
                </a:solidFill>
                <a:latin typeface="Garamond"/>
                <a:ea typeface="Garamond"/>
                <a:cs typeface="Garamond"/>
                <a:sym typeface="Garamond"/>
              </a:defRPr>
            </a:lvl4pPr>
            <a:lvl5pPr indent="0" lvl="4" marL="0" marR="0" rtl="0" algn="l">
              <a:spcBef>
                <a:spcPts val="0"/>
              </a:spcBef>
              <a:spcAft>
                <a:spcPts val="0"/>
              </a:spcAft>
              <a:buNone/>
              <a:defRPr b="0" i="0" sz="4200" u="none" cap="none" strike="noStrike">
                <a:solidFill>
                  <a:schemeClr val="dk2"/>
                </a:solidFill>
                <a:latin typeface="Garamond"/>
                <a:ea typeface="Garamond"/>
                <a:cs typeface="Garamond"/>
                <a:sym typeface="Garamond"/>
              </a:defRPr>
            </a:lvl5pPr>
            <a:lvl6pPr indent="0" lvl="5" marL="457200" marR="0" rtl="0" algn="l">
              <a:spcBef>
                <a:spcPts val="0"/>
              </a:spcBef>
              <a:spcAft>
                <a:spcPts val="0"/>
              </a:spcAft>
              <a:buNone/>
              <a:defRPr b="0" i="0" sz="4200" u="none" cap="none" strike="noStrike">
                <a:solidFill>
                  <a:schemeClr val="dk2"/>
                </a:solidFill>
                <a:latin typeface="Garamond"/>
                <a:ea typeface="Garamond"/>
                <a:cs typeface="Garamond"/>
                <a:sym typeface="Garamond"/>
              </a:defRPr>
            </a:lvl6pPr>
            <a:lvl7pPr indent="0" lvl="6" marL="914400" marR="0" rtl="0" algn="l">
              <a:spcBef>
                <a:spcPts val="0"/>
              </a:spcBef>
              <a:spcAft>
                <a:spcPts val="0"/>
              </a:spcAft>
              <a:buNone/>
              <a:defRPr b="0" i="0" sz="4200" u="none" cap="none" strike="noStrike">
                <a:solidFill>
                  <a:schemeClr val="dk2"/>
                </a:solidFill>
                <a:latin typeface="Garamond"/>
                <a:ea typeface="Garamond"/>
                <a:cs typeface="Garamond"/>
                <a:sym typeface="Garamond"/>
              </a:defRPr>
            </a:lvl7pPr>
            <a:lvl8pPr indent="0" lvl="7" marL="1371600" marR="0" rtl="0" algn="l">
              <a:spcBef>
                <a:spcPts val="0"/>
              </a:spcBef>
              <a:spcAft>
                <a:spcPts val="0"/>
              </a:spcAft>
              <a:buNone/>
              <a:defRPr b="0" i="0" sz="4200" u="none" cap="none" strike="noStrike">
                <a:solidFill>
                  <a:schemeClr val="dk2"/>
                </a:solidFill>
                <a:latin typeface="Garamond"/>
                <a:ea typeface="Garamond"/>
                <a:cs typeface="Garamond"/>
                <a:sym typeface="Garamond"/>
              </a:defRPr>
            </a:lvl8pPr>
            <a:lvl9pPr indent="0" lvl="8" marL="1828800" marR="0" rtl="0" algn="l">
              <a:spcBef>
                <a:spcPts val="0"/>
              </a:spcBef>
              <a:spcAft>
                <a:spcPts val="0"/>
              </a:spcAft>
              <a:buNone/>
              <a:defRPr b="0" i="0" sz="4200" u="none" cap="none" strike="noStrike">
                <a:solidFill>
                  <a:schemeClr val="dk2"/>
                </a:solidFill>
                <a:latin typeface="Garamond"/>
                <a:ea typeface="Garamond"/>
                <a:cs typeface="Garamond"/>
                <a:sym typeface="Garamond"/>
              </a:defRPr>
            </a:lvl9pPr>
          </a:lstStyle>
          <a:p/>
        </p:txBody>
      </p:sp>
      <p:sp>
        <p:nvSpPr>
          <p:cNvPr id="56" name="Shape 56"/>
          <p:cNvSpPr txBox="1"/>
          <p:nvPr>
            <p:ph idx="1" type="body"/>
          </p:nvPr>
        </p:nvSpPr>
        <p:spPr>
          <a:xfrm>
            <a:off x="708000" y="643100"/>
            <a:ext cx="8436000" cy="924900"/>
          </a:xfrm>
          <a:prstGeom prst="rect">
            <a:avLst/>
          </a:prstGeom>
          <a:noFill/>
          <a:ln>
            <a:noFill/>
          </a:ln>
        </p:spPr>
        <p:txBody>
          <a:bodyPr anchorCtr="0" anchor="ctr" bIns="91425" lIns="91425" rIns="91425" tIns="91425"/>
          <a:lstStyle>
            <a:lvl1pPr indent="-219075" lvl="0" marL="342900" rtl="0" algn="ctr">
              <a:lnSpc>
                <a:spcPct val="100000"/>
              </a:lnSpc>
              <a:spcBef>
                <a:spcPts val="0"/>
              </a:spcBef>
              <a:spcAft>
                <a:spcPts val="0"/>
              </a:spcAft>
              <a:buClr>
                <a:schemeClr val="accent1"/>
              </a:buClr>
              <a:buSzPct val="54166"/>
              <a:buFont typeface="Noto Sans Symbols"/>
              <a:buChar char="■"/>
              <a:defRPr b="1" sz="3600">
                <a:solidFill>
                  <a:srgbClr val="B45F06"/>
                </a:solidFill>
                <a:latin typeface="Arial"/>
                <a:ea typeface="Arial"/>
                <a:cs typeface="Arial"/>
                <a:sym typeface="Arial"/>
              </a:defRPr>
            </a:lvl1pPr>
            <a:lvl2pPr indent="-227965" lvl="1" marL="669925" marR="0" rtl="0" algn="l">
              <a:spcBef>
                <a:spcPts val="520"/>
              </a:spcBef>
              <a:spcAft>
                <a:spcPts val="0"/>
              </a:spcAft>
              <a:buClr>
                <a:schemeClr val="accent2"/>
              </a:buClr>
              <a:buSzPct val="60000"/>
              <a:buFont typeface="Noto Sans Symbols"/>
              <a:buChar char="❑"/>
              <a:defRPr b="0" i="0" sz="2600" u="none" cap="none" strike="noStrike">
                <a:solidFill>
                  <a:schemeClr val="dk1"/>
                </a:solidFill>
                <a:latin typeface="Arial"/>
                <a:ea typeface="Arial"/>
                <a:cs typeface="Arial"/>
                <a:sym typeface="Arial"/>
              </a:defRPr>
            </a:lvl2pPr>
            <a:lvl3pPr indent="-271144" lvl="2" marL="1022350" marR="0" rtl="0" algn="l">
              <a:spcBef>
                <a:spcPts val="440"/>
              </a:spcBef>
              <a:spcAft>
                <a:spcPts val="0"/>
              </a:spcAft>
              <a:buClr>
                <a:schemeClr val="accent1"/>
              </a:buClr>
              <a:buSzPct val="65000"/>
              <a:buFont typeface="Noto Sans Symbols"/>
              <a:buChar char="■"/>
              <a:defRPr b="0" i="0" sz="2200" u="none" cap="none" strike="noStrike">
                <a:solidFill>
                  <a:schemeClr val="dk1"/>
                </a:solidFill>
                <a:latin typeface="Arial"/>
                <a:ea typeface="Arial"/>
                <a:cs typeface="Arial"/>
                <a:sym typeface="Arial"/>
              </a:defRPr>
            </a:lvl3pPr>
            <a:lvl4pPr indent="-234950" lvl="3" marL="1339850" marR="0" rtl="0" algn="l">
              <a:spcBef>
                <a:spcPts val="400"/>
              </a:spcBef>
              <a:spcAft>
                <a:spcPts val="0"/>
              </a:spcAft>
              <a:buClr>
                <a:schemeClr val="accent2"/>
              </a:buClr>
              <a:buSzPct val="70000"/>
              <a:buFont typeface="Noto Sans Symbols"/>
              <a:buChar char="❑"/>
              <a:defRPr b="0" i="0" sz="2000" u="none" cap="none" strike="noStrike">
                <a:solidFill>
                  <a:schemeClr val="dk1"/>
                </a:solidFill>
                <a:latin typeface="Arial"/>
                <a:ea typeface="Arial"/>
                <a:cs typeface="Arial"/>
                <a:sym typeface="Arial"/>
              </a:defRPr>
            </a:lvl4pPr>
            <a:lvl5pPr indent="-252412" lvl="4" marL="1681162" marR="0" rtl="0" algn="l">
              <a:spcBef>
                <a:spcPts val="400"/>
              </a:spcBef>
              <a:spcAft>
                <a:spcPts val="0"/>
              </a:spcAft>
              <a:buClr>
                <a:schemeClr val="accent1"/>
              </a:buClr>
              <a:buSzPct val="75000"/>
              <a:buFont typeface="Noto Sans Symbols"/>
              <a:buChar char="▪"/>
              <a:defRPr b="0" i="0" sz="2000" u="none" cap="none" strike="noStrike">
                <a:solidFill>
                  <a:schemeClr val="dk1"/>
                </a:solidFill>
                <a:latin typeface="Arial"/>
                <a:ea typeface="Arial"/>
                <a:cs typeface="Arial"/>
                <a:sym typeface="Arial"/>
              </a:defRPr>
            </a:lvl5pPr>
            <a:lvl6pPr indent="-252412" lvl="5" marL="2138362" marR="0" rtl="0" algn="l">
              <a:spcBef>
                <a:spcPts val="400"/>
              </a:spcBef>
              <a:spcAft>
                <a:spcPts val="0"/>
              </a:spcAft>
              <a:buClr>
                <a:schemeClr val="accent1"/>
              </a:buClr>
              <a:buSzPct val="75000"/>
              <a:buFont typeface="Noto Sans Symbols"/>
              <a:buChar char="▪"/>
              <a:defRPr b="0" i="0" sz="2000" u="none" cap="none" strike="noStrike">
                <a:solidFill>
                  <a:schemeClr val="dk1"/>
                </a:solidFill>
                <a:latin typeface="Arial"/>
                <a:ea typeface="Arial"/>
                <a:cs typeface="Arial"/>
                <a:sym typeface="Arial"/>
              </a:defRPr>
            </a:lvl6pPr>
            <a:lvl7pPr indent="-252412" lvl="6" marL="2595562" marR="0" rtl="0" algn="l">
              <a:spcBef>
                <a:spcPts val="400"/>
              </a:spcBef>
              <a:spcAft>
                <a:spcPts val="0"/>
              </a:spcAft>
              <a:buClr>
                <a:schemeClr val="accent1"/>
              </a:buClr>
              <a:buSzPct val="75000"/>
              <a:buFont typeface="Noto Sans Symbols"/>
              <a:buChar char="▪"/>
              <a:defRPr b="0" i="0" sz="2000" u="none" cap="none" strike="noStrike">
                <a:solidFill>
                  <a:schemeClr val="dk1"/>
                </a:solidFill>
                <a:latin typeface="Arial"/>
                <a:ea typeface="Arial"/>
                <a:cs typeface="Arial"/>
                <a:sym typeface="Arial"/>
              </a:defRPr>
            </a:lvl7pPr>
            <a:lvl8pPr indent="-252412" lvl="7" marL="3052762" marR="0" rtl="0" algn="l">
              <a:spcBef>
                <a:spcPts val="400"/>
              </a:spcBef>
              <a:spcAft>
                <a:spcPts val="0"/>
              </a:spcAft>
              <a:buClr>
                <a:schemeClr val="accent1"/>
              </a:buClr>
              <a:buSzPct val="75000"/>
              <a:buFont typeface="Noto Sans Symbols"/>
              <a:buChar char="▪"/>
              <a:defRPr b="0" i="0" sz="2000" u="none" cap="none" strike="noStrike">
                <a:solidFill>
                  <a:schemeClr val="dk1"/>
                </a:solidFill>
                <a:latin typeface="Arial"/>
                <a:ea typeface="Arial"/>
                <a:cs typeface="Arial"/>
                <a:sym typeface="Arial"/>
              </a:defRPr>
            </a:lvl8pPr>
            <a:lvl9pPr indent="-252412" lvl="8" marL="3509962" marR="0" rtl="0" algn="l">
              <a:spcBef>
                <a:spcPts val="400"/>
              </a:spcBef>
              <a:spcAft>
                <a:spcPts val="0"/>
              </a:spcAft>
              <a:buClr>
                <a:schemeClr val="accent1"/>
              </a:buClr>
              <a:buSzPct val="75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7" name="Shape 57"/>
          <p:cNvSpPr txBox="1"/>
          <p:nvPr>
            <p:ph idx="10" type="dt"/>
          </p:nvPr>
        </p:nvSpPr>
        <p:spPr>
          <a:xfrm>
            <a:off x="457200" y="6243637"/>
            <a:ext cx="2133600" cy="45719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9pPr>
          </a:lstStyle>
          <a:p/>
        </p:txBody>
      </p:sp>
      <p:sp>
        <p:nvSpPr>
          <p:cNvPr id="58" name="Shape 58"/>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9pPr>
          </a:lstStyle>
          <a:p/>
        </p:txBody>
      </p:sp>
      <p:sp>
        <p:nvSpPr>
          <p:cNvPr id="59" name="Shape 59"/>
          <p:cNvSpPr txBox="1"/>
          <p:nvPr>
            <p:ph idx="12" type="sldNum"/>
          </p:nvPr>
        </p:nvSpPr>
        <p:spPr>
          <a:xfrm>
            <a:off x="6553200" y="6243637"/>
            <a:ext cx="2133600" cy="4571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200" u="none">
                <a:solidFill>
                  <a:schemeClr val="dk1"/>
                </a:solidFill>
                <a:latin typeface="Garamond"/>
                <a:ea typeface="Garamond"/>
                <a:cs typeface="Garamond"/>
                <a:sym typeface="Garamond"/>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AndObj">
  <p:cSld name="Title, Text, and Content">
    <p:spTree>
      <p:nvGrpSpPr>
        <p:cNvPr id="60" name="Shape 60"/>
        <p:cNvGrpSpPr/>
        <p:nvPr/>
      </p:nvGrpSpPr>
      <p:grpSpPr>
        <a:xfrm>
          <a:off x="0" y="0"/>
          <a:ext cx="0" cy="0"/>
          <a:chOff x="0" y="0"/>
          <a:chExt cx="0" cy="0"/>
        </a:xfrm>
      </p:grpSpPr>
      <p:sp>
        <p:nvSpPr>
          <p:cNvPr id="61" name="Shape 61"/>
          <p:cNvSpPr txBox="1"/>
          <p:nvPr>
            <p:ph type="title"/>
          </p:nvPr>
        </p:nvSpPr>
        <p:spPr>
          <a:xfrm>
            <a:off x="457200" y="277812"/>
            <a:ext cx="8229600" cy="11397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4200" u="none" cap="none" strike="noStrike">
                <a:solidFill>
                  <a:schemeClr val="dk2"/>
                </a:solidFill>
                <a:latin typeface="Garamond"/>
                <a:ea typeface="Garamond"/>
                <a:cs typeface="Garamond"/>
                <a:sym typeface="Garamond"/>
              </a:defRPr>
            </a:lvl1pPr>
            <a:lvl2pPr indent="0" lvl="1" marL="0" marR="0" rtl="0" algn="l">
              <a:spcBef>
                <a:spcPts val="0"/>
              </a:spcBef>
              <a:spcAft>
                <a:spcPts val="0"/>
              </a:spcAft>
              <a:buNone/>
              <a:defRPr b="0" i="0" sz="4200" u="none" cap="none" strike="noStrike">
                <a:solidFill>
                  <a:schemeClr val="dk2"/>
                </a:solidFill>
                <a:latin typeface="Garamond"/>
                <a:ea typeface="Garamond"/>
                <a:cs typeface="Garamond"/>
                <a:sym typeface="Garamond"/>
              </a:defRPr>
            </a:lvl2pPr>
            <a:lvl3pPr indent="0" lvl="2" marL="0" marR="0" rtl="0" algn="l">
              <a:spcBef>
                <a:spcPts val="0"/>
              </a:spcBef>
              <a:spcAft>
                <a:spcPts val="0"/>
              </a:spcAft>
              <a:buNone/>
              <a:defRPr b="0" i="0" sz="4200" u="none" cap="none" strike="noStrike">
                <a:solidFill>
                  <a:schemeClr val="dk2"/>
                </a:solidFill>
                <a:latin typeface="Garamond"/>
                <a:ea typeface="Garamond"/>
                <a:cs typeface="Garamond"/>
                <a:sym typeface="Garamond"/>
              </a:defRPr>
            </a:lvl3pPr>
            <a:lvl4pPr indent="0" lvl="3" marL="0" marR="0" rtl="0" algn="l">
              <a:spcBef>
                <a:spcPts val="0"/>
              </a:spcBef>
              <a:spcAft>
                <a:spcPts val="0"/>
              </a:spcAft>
              <a:buNone/>
              <a:defRPr b="0" i="0" sz="4200" u="none" cap="none" strike="noStrike">
                <a:solidFill>
                  <a:schemeClr val="dk2"/>
                </a:solidFill>
                <a:latin typeface="Garamond"/>
                <a:ea typeface="Garamond"/>
                <a:cs typeface="Garamond"/>
                <a:sym typeface="Garamond"/>
              </a:defRPr>
            </a:lvl4pPr>
            <a:lvl5pPr indent="0" lvl="4" marL="0" marR="0" rtl="0" algn="l">
              <a:spcBef>
                <a:spcPts val="0"/>
              </a:spcBef>
              <a:spcAft>
                <a:spcPts val="0"/>
              </a:spcAft>
              <a:buNone/>
              <a:defRPr b="0" i="0" sz="4200" u="none" cap="none" strike="noStrike">
                <a:solidFill>
                  <a:schemeClr val="dk2"/>
                </a:solidFill>
                <a:latin typeface="Garamond"/>
                <a:ea typeface="Garamond"/>
                <a:cs typeface="Garamond"/>
                <a:sym typeface="Garamond"/>
              </a:defRPr>
            </a:lvl5pPr>
            <a:lvl6pPr indent="0" lvl="5" marL="457200" marR="0" rtl="0" algn="l">
              <a:spcBef>
                <a:spcPts val="0"/>
              </a:spcBef>
              <a:spcAft>
                <a:spcPts val="0"/>
              </a:spcAft>
              <a:buNone/>
              <a:defRPr b="0" i="0" sz="4200" u="none" cap="none" strike="noStrike">
                <a:solidFill>
                  <a:schemeClr val="dk2"/>
                </a:solidFill>
                <a:latin typeface="Garamond"/>
                <a:ea typeface="Garamond"/>
                <a:cs typeface="Garamond"/>
                <a:sym typeface="Garamond"/>
              </a:defRPr>
            </a:lvl6pPr>
            <a:lvl7pPr indent="0" lvl="6" marL="914400" marR="0" rtl="0" algn="l">
              <a:spcBef>
                <a:spcPts val="0"/>
              </a:spcBef>
              <a:spcAft>
                <a:spcPts val="0"/>
              </a:spcAft>
              <a:buNone/>
              <a:defRPr b="0" i="0" sz="4200" u="none" cap="none" strike="noStrike">
                <a:solidFill>
                  <a:schemeClr val="dk2"/>
                </a:solidFill>
                <a:latin typeface="Garamond"/>
                <a:ea typeface="Garamond"/>
                <a:cs typeface="Garamond"/>
                <a:sym typeface="Garamond"/>
              </a:defRPr>
            </a:lvl7pPr>
            <a:lvl8pPr indent="0" lvl="7" marL="1371600" marR="0" rtl="0" algn="l">
              <a:spcBef>
                <a:spcPts val="0"/>
              </a:spcBef>
              <a:spcAft>
                <a:spcPts val="0"/>
              </a:spcAft>
              <a:buNone/>
              <a:defRPr b="0" i="0" sz="4200" u="none" cap="none" strike="noStrike">
                <a:solidFill>
                  <a:schemeClr val="dk2"/>
                </a:solidFill>
                <a:latin typeface="Garamond"/>
                <a:ea typeface="Garamond"/>
                <a:cs typeface="Garamond"/>
                <a:sym typeface="Garamond"/>
              </a:defRPr>
            </a:lvl8pPr>
            <a:lvl9pPr indent="0" lvl="8" marL="1828800" marR="0" rtl="0" algn="l">
              <a:spcBef>
                <a:spcPts val="0"/>
              </a:spcBef>
              <a:spcAft>
                <a:spcPts val="0"/>
              </a:spcAft>
              <a:buNone/>
              <a:defRPr b="0" i="0" sz="4200" u="none" cap="none" strike="noStrike">
                <a:solidFill>
                  <a:schemeClr val="dk2"/>
                </a:solidFill>
                <a:latin typeface="Garamond"/>
                <a:ea typeface="Garamond"/>
                <a:cs typeface="Garamond"/>
                <a:sym typeface="Garamond"/>
              </a:defRPr>
            </a:lvl9pPr>
          </a:lstStyle>
          <a:p/>
        </p:txBody>
      </p:sp>
      <p:sp>
        <p:nvSpPr>
          <p:cNvPr id="62" name="Shape 62"/>
          <p:cNvSpPr txBox="1"/>
          <p:nvPr>
            <p:ph idx="1" type="body"/>
          </p:nvPr>
        </p:nvSpPr>
        <p:spPr>
          <a:xfrm>
            <a:off x="457200" y="1600200"/>
            <a:ext cx="4038600" cy="4530600"/>
          </a:xfrm>
          <a:prstGeom prst="rect">
            <a:avLst/>
          </a:prstGeom>
          <a:noFill/>
          <a:ln>
            <a:noFill/>
          </a:ln>
        </p:spPr>
        <p:txBody>
          <a:bodyPr anchorCtr="0" anchor="t" bIns="91425" lIns="91425" rIns="91425" tIns="91425"/>
          <a:lstStyle>
            <a:lvl1pPr indent="-219075" lvl="0" marL="342900" marR="0" rtl="0" algn="l">
              <a:spcBef>
                <a:spcPts val="600"/>
              </a:spcBef>
              <a:spcAft>
                <a:spcPts val="0"/>
              </a:spcAft>
              <a:buClr>
                <a:schemeClr val="accent1"/>
              </a:buClr>
              <a:buSzPct val="64999"/>
              <a:buFont typeface="Noto Sans Symbols"/>
              <a:buChar char="■"/>
              <a:defRPr b="0" i="0" sz="3000" u="none" cap="none" strike="noStrike">
                <a:solidFill>
                  <a:schemeClr val="dk1"/>
                </a:solidFill>
                <a:latin typeface="Arial"/>
                <a:ea typeface="Arial"/>
                <a:cs typeface="Arial"/>
                <a:sym typeface="Arial"/>
              </a:defRPr>
            </a:lvl1pPr>
            <a:lvl2pPr indent="-227965" lvl="1" marL="669925" marR="0" rtl="0" algn="l">
              <a:spcBef>
                <a:spcPts val="520"/>
              </a:spcBef>
              <a:spcAft>
                <a:spcPts val="0"/>
              </a:spcAft>
              <a:buClr>
                <a:schemeClr val="accent2"/>
              </a:buClr>
              <a:buSzPct val="60000"/>
              <a:buFont typeface="Noto Sans Symbols"/>
              <a:buChar char="❑"/>
              <a:defRPr b="0" i="0" sz="2600" u="none" cap="none" strike="noStrike">
                <a:solidFill>
                  <a:schemeClr val="dk1"/>
                </a:solidFill>
                <a:latin typeface="Arial"/>
                <a:ea typeface="Arial"/>
                <a:cs typeface="Arial"/>
                <a:sym typeface="Arial"/>
              </a:defRPr>
            </a:lvl2pPr>
            <a:lvl3pPr indent="-271144" lvl="2" marL="1022350" marR="0" rtl="0" algn="l">
              <a:spcBef>
                <a:spcPts val="440"/>
              </a:spcBef>
              <a:spcAft>
                <a:spcPts val="0"/>
              </a:spcAft>
              <a:buClr>
                <a:schemeClr val="accent1"/>
              </a:buClr>
              <a:buSzPct val="65000"/>
              <a:buFont typeface="Noto Sans Symbols"/>
              <a:buChar char="■"/>
              <a:defRPr b="0" i="0" sz="2200" u="none" cap="none" strike="noStrike">
                <a:solidFill>
                  <a:schemeClr val="dk1"/>
                </a:solidFill>
                <a:latin typeface="Arial"/>
                <a:ea typeface="Arial"/>
                <a:cs typeface="Arial"/>
                <a:sym typeface="Arial"/>
              </a:defRPr>
            </a:lvl3pPr>
            <a:lvl4pPr indent="-234950" lvl="3" marL="1339850" marR="0" rtl="0" algn="l">
              <a:spcBef>
                <a:spcPts val="400"/>
              </a:spcBef>
              <a:spcAft>
                <a:spcPts val="0"/>
              </a:spcAft>
              <a:buClr>
                <a:schemeClr val="accent2"/>
              </a:buClr>
              <a:buSzPct val="70000"/>
              <a:buFont typeface="Noto Sans Symbols"/>
              <a:buChar char="❑"/>
              <a:defRPr b="0" i="0" sz="2000" u="none" cap="none" strike="noStrike">
                <a:solidFill>
                  <a:schemeClr val="dk1"/>
                </a:solidFill>
                <a:latin typeface="Arial"/>
                <a:ea typeface="Arial"/>
                <a:cs typeface="Arial"/>
                <a:sym typeface="Arial"/>
              </a:defRPr>
            </a:lvl4pPr>
            <a:lvl5pPr indent="-252412" lvl="4" marL="1681162" marR="0" rtl="0" algn="l">
              <a:spcBef>
                <a:spcPts val="400"/>
              </a:spcBef>
              <a:spcAft>
                <a:spcPts val="0"/>
              </a:spcAft>
              <a:buClr>
                <a:schemeClr val="accent1"/>
              </a:buClr>
              <a:buSzPct val="75000"/>
              <a:buFont typeface="Noto Sans Symbols"/>
              <a:buChar char="▪"/>
              <a:defRPr b="0" i="0" sz="2000" u="none" cap="none" strike="noStrike">
                <a:solidFill>
                  <a:schemeClr val="dk1"/>
                </a:solidFill>
                <a:latin typeface="Arial"/>
                <a:ea typeface="Arial"/>
                <a:cs typeface="Arial"/>
                <a:sym typeface="Arial"/>
              </a:defRPr>
            </a:lvl5pPr>
            <a:lvl6pPr indent="-252412" lvl="5" marL="2138362" marR="0" rtl="0" algn="l">
              <a:spcBef>
                <a:spcPts val="400"/>
              </a:spcBef>
              <a:spcAft>
                <a:spcPts val="0"/>
              </a:spcAft>
              <a:buClr>
                <a:schemeClr val="accent1"/>
              </a:buClr>
              <a:buSzPct val="75000"/>
              <a:buFont typeface="Noto Sans Symbols"/>
              <a:buChar char="▪"/>
              <a:defRPr b="0" i="0" sz="2000" u="none" cap="none" strike="noStrike">
                <a:solidFill>
                  <a:schemeClr val="dk1"/>
                </a:solidFill>
                <a:latin typeface="Arial"/>
                <a:ea typeface="Arial"/>
                <a:cs typeface="Arial"/>
                <a:sym typeface="Arial"/>
              </a:defRPr>
            </a:lvl6pPr>
            <a:lvl7pPr indent="-252412" lvl="6" marL="2595562" marR="0" rtl="0" algn="l">
              <a:spcBef>
                <a:spcPts val="400"/>
              </a:spcBef>
              <a:spcAft>
                <a:spcPts val="0"/>
              </a:spcAft>
              <a:buClr>
                <a:schemeClr val="accent1"/>
              </a:buClr>
              <a:buSzPct val="75000"/>
              <a:buFont typeface="Noto Sans Symbols"/>
              <a:buChar char="▪"/>
              <a:defRPr b="0" i="0" sz="2000" u="none" cap="none" strike="noStrike">
                <a:solidFill>
                  <a:schemeClr val="dk1"/>
                </a:solidFill>
                <a:latin typeface="Arial"/>
                <a:ea typeface="Arial"/>
                <a:cs typeface="Arial"/>
                <a:sym typeface="Arial"/>
              </a:defRPr>
            </a:lvl7pPr>
            <a:lvl8pPr indent="-252412" lvl="7" marL="3052762" marR="0" rtl="0" algn="l">
              <a:spcBef>
                <a:spcPts val="400"/>
              </a:spcBef>
              <a:spcAft>
                <a:spcPts val="0"/>
              </a:spcAft>
              <a:buClr>
                <a:schemeClr val="accent1"/>
              </a:buClr>
              <a:buSzPct val="75000"/>
              <a:buFont typeface="Noto Sans Symbols"/>
              <a:buChar char="▪"/>
              <a:defRPr b="0" i="0" sz="2000" u="none" cap="none" strike="noStrike">
                <a:solidFill>
                  <a:schemeClr val="dk1"/>
                </a:solidFill>
                <a:latin typeface="Arial"/>
                <a:ea typeface="Arial"/>
                <a:cs typeface="Arial"/>
                <a:sym typeface="Arial"/>
              </a:defRPr>
            </a:lvl8pPr>
            <a:lvl9pPr indent="-252412" lvl="8" marL="3509962" marR="0" rtl="0" algn="l">
              <a:spcBef>
                <a:spcPts val="400"/>
              </a:spcBef>
              <a:spcAft>
                <a:spcPts val="0"/>
              </a:spcAft>
              <a:buClr>
                <a:schemeClr val="accent1"/>
              </a:buClr>
              <a:buSzPct val="75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63" name="Shape 63"/>
          <p:cNvSpPr txBox="1"/>
          <p:nvPr>
            <p:ph idx="2" type="body"/>
          </p:nvPr>
        </p:nvSpPr>
        <p:spPr>
          <a:xfrm>
            <a:off x="4648200" y="1600200"/>
            <a:ext cx="4038600" cy="4530600"/>
          </a:xfrm>
          <a:prstGeom prst="rect">
            <a:avLst/>
          </a:prstGeom>
          <a:noFill/>
          <a:ln>
            <a:noFill/>
          </a:ln>
        </p:spPr>
        <p:txBody>
          <a:bodyPr anchorCtr="0" anchor="t" bIns="91425" lIns="91425" rIns="91425" tIns="91425"/>
          <a:lstStyle>
            <a:lvl1pPr indent="-219075" lvl="0" marL="342900" marR="0" rtl="0" algn="l">
              <a:spcBef>
                <a:spcPts val="600"/>
              </a:spcBef>
              <a:spcAft>
                <a:spcPts val="0"/>
              </a:spcAft>
              <a:buClr>
                <a:schemeClr val="accent1"/>
              </a:buClr>
              <a:buSzPct val="64999"/>
              <a:buFont typeface="Noto Sans Symbols"/>
              <a:buChar char="■"/>
              <a:defRPr b="0" i="0" sz="3000" u="none" cap="none" strike="noStrike">
                <a:solidFill>
                  <a:schemeClr val="dk1"/>
                </a:solidFill>
                <a:latin typeface="Arial"/>
                <a:ea typeface="Arial"/>
                <a:cs typeface="Arial"/>
                <a:sym typeface="Arial"/>
              </a:defRPr>
            </a:lvl1pPr>
            <a:lvl2pPr indent="-227965" lvl="1" marL="669925" marR="0" rtl="0" algn="l">
              <a:spcBef>
                <a:spcPts val="520"/>
              </a:spcBef>
              <a:spcAft>
                <a:spcPts val="0"/>
              </a:spcAft>
              <a:buClr>
                <a:schemeClr val="accent2"/>
              </a:buClr>
              <a:buSzPct val="60000"/>
              <a:buFont typeface="Noto Sans Symbols"/>
              <a:buChar char="❑"/>
              <a:defRPr b="0" i="0" sz="2600" u="none" cap="none" strike="noStrike">
                <a:solidFill>
                  <a:schemeClr val="dk1"/>
                </a:solidFill>
                <a:latin typeface="Arial"/>
                <a:ea typeface="Arial"/>
                <a:cs typeface="Arial"/>
                <a:sym typeface="Arial"/>
              </a:defRPr>
            </a:lvl2pPr>
            <a:lvl3pPr indent="-271144" lvl="2" marL="1022350" marR="0" rtl="0" algn="l">
              <a:spcBef>
                <a:spcPts val="440"/>
              </a:spcBef>
              <a:spcAft>
                <a:spcPts val="0"/>
              </a:spcAft>
              <a:buClr>
                <a:schemeClr val="accent1"/>
              </a:buClr>
              <a:buSzPct val="65000"/>
              <a:buFont typeface="Noto Sans Symbols"/>
              <a:buChar char="■"/>
              <a:defRPr b="0" i="0" sz="2200" u="none" cap="none" strike="noStrike">
                <a:solidFill>
                  <a:schemeClr val="dk1"/>
                </a:solidFill>
                <a:latin typeface="Arial"/>
                <a:ea typeface="Arial"/>
                <a:cs typeface="Arial"/>
                <a:sym typeface="Arial"/>
              </a:defRPr>
            </a:lvl3pPr>
            <a:lvl4pPr indent="-234950" lvl="3" marL="1339850" marR="0" rtl="0" algn="l">
              <a:spcBef>
                <a:spcPts val="400"/>
              </a:spcBef>
              <a:spcAft>
                <a:spcPts val="0"/>
              </a:spcAft>
              <a:buClr>
                <a:schemeClr val="accent2"/>
              </a:buClr>
              <a:buSzPct val="70000"/>
              <a:buFont typeface="Noto Sans Symbols"/>
              <a:buChar char="❑"/>
              <a:defRPr b="0" i="0" sz="2000" u="none" cap="none" strike="noStrike">
                <a:solidFill>
                  <a:schemeClr val="dk1"/>
                </a:solidFill>
                <a:latin typeface="Arial"/>
                <a:ea typeface="Arial"/>
                <a:cs typeface="Arial"/>
                <a:sym typeface="Arial"/>
              </a:defRPr>
            </a:lvl4pPr>
            <a:lvl5pPr indent="-252412" lvl="4" marL="1681162" marR="0" rtl="0" algn="l">
              <a:spcBef>
                <a:spcPts val="400"/>
              </a:spcBef>
              <a:spcAft>
                <a:spcPts val="0"/>
              </a:spcAft>
              <a:buClr>
                <a:schemeClr val="accent1"/>
              </a:buClr>
              <a:buSzPct val="75000"/>
              <a:buFont typeface="Noto Sans Symbols"/>
              <a:buChar char="▪"/>
              <a:defRPr b="0" i="0" sz="2000" u="none" cap="none" strike="noStrike">
                <a:solidFill>
                  <a:schemeClr val="dk1"/>
                </a:solidFill>
                <a:latin typeface="Arial"/>
                <a:ea typeface="Arial"/>
                <a:cs typeface="Arial"/>
                <a:sym typeface="Arial"/>
              </a:defRPr>
            </a:lvl5pPr>
            <a:lvl6pPr indent="-252412" lvl="5" marL="2138362" marR="0" rtl="0" algn="l">
              <a:spcBef>
                <a:spcPts val="400"/>
              </a:spcBef>
              <a:spcAft>
                <a:spcPts val="0"/>
              </a:spcAft>
              <a:buClr>
                <a:schemeClr val="accent1"/>
              </a:buClr>
              <a:buSzPct val="75000"/>
              <a:buFont typeface="Noto Sans Symbols"/>
              <a:buChar char="▪"/>
              <a:defRPr b="0" i="0" sz="2000" u="none" cap="none" strike="noStrike">
                <a:solidFill>
                  <a:schemeClr val="dk1"/>
                </a:solidFill>
                <a:latin typeface="Arial"/>
                <a:ea typeface="Arial"/>
                <a:cs typeface="Arial"/>
                <a:sym typeface="Arial"/>
              </a:defRPr>
            </a:lvl6pPr>
            <a:lvl7pPr indent="-252412" lvl="6" marL="2595562" marR="0" rtl="0" algn="l">
              <a:spcBef>
                <a:spcPts val="400"/>
              </a:spcBef>
              <a:spcAft>
                <a:spcPts val="0"/>
              </a:spcAft>
              <a:buClr>
                <a:schemeClr val="accent1"/>
              </a:buClr>
              <a:buSzPct val="75000"/>
              <a:buFont typeface="Noto Sans Symbols"/>
              <a:buChar char="▪"/>
              <a:defRPr b="0" i="0" sz="2000" u="none" cap="none" strike="noStrike">
                <a:solidFill>
                  <a:schemeClr val="dk1"/>
                </a:solidFill>
                <a:latin typeface="Arial"/>
                <a:ea typeface="Arial"/>
                <a:cs typeface="Arial"/>
                <a:sym typeface="Arial"/>
              </a:defRPr>
            </a:lvl7pPr>
            <a:lvl8pPr indent="-252412" lvl="7" marL="3052762" marR="0" rtl="0" algn="l">
              <a:spcBef>
                <a:spcPts val="400"/>
              </a:spcBef>
              <a:spcAft>
                <a:spcPts val="0"/>
              </a:spcAft>
              <a:buClr>
                <a:schemeClr val="accent1"/>
              </a:buClr>
              <a:buSzPct val="75000"/>
              <a:buFont typeface="Noto Sans Symbols"/>
              <a:buChar char="▪"/>
              <a:defRPr b="0" i="0" sz="2000" u="none" cap="none" strike="noStrike">
                <a:solidFill>
                  <a:schemeClr val="dk1"/>
                </a:solidFill>
                <a:latin typeface="Arial"/>
                <a:ea typeface="Arial"/>
                <a:cs typeface="Arial"/>
                <a:sym typeface="Arial"/>
              </a:defRPr>
            </a:lvl8pPr>
            <a:lvl9pPr indent="-252412" lvl="8" marL="3509962" marR="0" rtl="0" algn="l">
              <a:spcBef>
                <a:spcPts val="400"/>
              </a:spcBef>
              <a:spcAft>
                <a:spcPts val="0"/>
              </a:spcAft>
              <a:buClr>
                <a:schemeClr val="accent1"/>
              </a:buClr>
              <a:buSzPct val="75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64" name="Shape 64"/>
          <p:cNvSpPr txBox="1"/>
          <p:nvPr>
            <p:ph idx="10" type="dt"/>
          </p:nvPr>
        </p:nvSpPr>
        <p:spPr>
          <a:xfrm>
            <a:off x="457200" y="6243637"/>
            <a:ext cx="2133600" cy="45719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9pPr>
          </a:lstStyle>
          <a:p/>
        </p:txBody>
      </p:sp>
      <p:sp>
        <p:nvSpPr>
          <p:cNvPr id="65" name="Shape 65"/>
          <p:cNvSpPr txBox="1"/>
          <p:nvPr>
            <p:ph idx="11" type="ftr"/>
          </p:nvPr>
        </p:nvSpPr>
        <p:spPr>
          <a:xfrm>
            <a:off x="3124200" y="6248400"/>
            <a:ext cx="28956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2800" u="none" cap="none" strike="noStrike">
                <a:solidFill>
                  <a:schemeClr val="dk1"/>
                </a:solidFill>
                <a:latin typeface="Arial"/>
                <a:ea typeface="Arial"/>
                <a:cs typeface="Arial"/>
                <a:sym typeface="Arial"/>
              </a:defRPr>
            </a:lvl9pPr>
          </a:lstStyle>
          <a:p/>
        </p:txBody>
      </p:sp>
      <p:sp>
        <p:nvSpPr>
          <p:cNvPr id="66" name="Shape 66"/>
          <p:cNvSpPr txBox="1"/>
          <p:nvPr>
            <p:ph idx="12" type="sldNum"/>
          </p:nvPr>
        </p:nvSpPr>
        <p:spPr>
          <a:xfrm>
            <a:off x="6553200" y="6243637"/>
            <a:ext cx="2133600" cy="4571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200" u="none">
                <a:solidFill>
                  <a:schemeClr val="dk1"/>
                </a:solidFill>
                <a:latin typeface="Garamond"/>
                <a:ea typeface="Garamond"/>
                <a:cs typeface="Garamond"/>
                <a:sym typeface="Garamond"/>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311700" y="2867800"/>
            <a:ext cx="8520600" cy="11223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536633"/>
            <a:ext cx="8520600" cy="4555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740800"/>
            <a:ext cx="2808000" cy="1007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852800"/>
            <a:ext cx="2808000" cy="42393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6" name="Shape 36"/>
        <p:cNvGrpSpPr/>
        <p:nvPr/>
      </p:nvGrpSpPr>
      <p:grpSpPr>
        <a:xfrm>
          <a:off x="0" y="0"/>
          <a:ext cx="0" cy="0"/>
          <a:chOff x="0" y="0"/>
          <a:chExt cx="0" cy="0"/>
        </a:xfrm>
      </p:grpSpPr>
      <p:sp>
        <p:nvSpPr>
          <p:cNvPr id="37" name="Shape 37"/>
          <p:cNvSpPr txBox="1"/>
          <p:nvPr>
            <p:ph type="title"/>
          </p:nvPr>
        </p:nvSpPr>
        <p:spPr>
          <a:xfrm>
            <a:off x="490250" y="600200"/>
            <a:ext cx="6367800" cy="54543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8" name="Shape 38"/>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33"/>
            <a:ext cx="4572000" cy="68580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41" name="Shape 41"/>
          <p:cNvSpPr txBox="1"/>
          <p:nvPr>
            <p:ph type="title"/>
          </p:nvPr>
        </p:nvSpPr>
        <p:spPr>
          <a:xfrm>
            <a:off x="265500" y="1644233"/>
            <a:ext cx="4045200" cy="19764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3737433"/>
            <a:ext cx="4045200" cy="16467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965600"/>
            <a:ext cx="3837000" cy="4926900"/>
          </a:xfrm>
          <a:prstGeom prst="rect">
            <a:avLst/>
          </a:prstGeom>
        </p:spPr>
        <p:txBody>
          <a:bodyPr anchorCtr="0" anchor="ctr" bIns="91425" lIns="91425" rIns="91425"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4" name="Shape 4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5640766"/>
            <a:ext cx="5998800" cy="8067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311700" y="593366"/>
            <a:ext cx="8520600" cy="7635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11" name="Shape 11"/>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p:txBody>
      </p:sp>
      <p:sp>
        <p:nvSpPr>
          <p:cNvPr id="12" name="Shape 12"/>
          <p:cNvSpPr txBox="1"/>
          <p:nvPr>
            <p:ph idx="12" type="sldNum"/>
          </p:nvPr>
        </p:nvSpPr>
        <p:spPr>
          <a:xfrm>
            <a:off x="8472457" y="6217622"/>
            <a:ext cx="548700" cy="5247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US"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slide=next" TargetMode="External"/><Relationship Id="rId5" Type="http://schemas.openxmlformats.org/officeDocument/2006/relationships/hyperlink" Target="#slide=nex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slide=next" TargetMode="External"/><Relationship Id="rId4" Type="http://schemas.openxmlformats.org/officeDocument/2006/relationships/hyperlink" Target="#slide=first" TargetMode="External"/><Relationship Id="rId5" Type="http://schemas.openxmlformats.org/officeDocument/2006/relationships/image" Target="../media/image2.png"/><Relationship Id="rId6" Type="http://schemas.openxmlformats.org/officeDocument/2006/relationships/hyperlink" Target="#slide=previou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slide=next" TargetMode="External"/><Relationship Id="rId4" Type="http://schemas.openxmlformats.org/officeDocument/2006/relationships/hyperlink" Target="#slide=first" TargetMode="External"/><Relationship Id="rId5" Type="http://schemas.openxmlformats.org/officeDocument/2006/relationships/image" Target="../media/image2.png"/><Relationship Id="rId6" Type="http://schemas.openxmlformats.org/officeDocument/2006/relationships/hyperlink" Target="#slide=previou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slide=next" TargetMode="External"/><Relationship Id="rId4" Type="http://schemas.openxmlformats.org/officeDocument/2006/relationships/hyperlink" Target="#slide=first" TargetMode="External"/><Relationship Id="rId5" Type="http://schemas.openxmlformats.org/officeDocument/2006/relationships/image" Target="../media/image2.png"/><Relationship Id="rId6" Type="http://schemas.openxmlformats.org/officeDocument/2006/relationships/hyperlink" Target="#slide=previo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hyperlink" Target="#slide=first" TargetMode="External"/><Relationship Id="rId6" Type="http://schemas.openxmlformats.org/officeDocument/2006/relationships/image" Target="../media/image2.png"/><Relationship Id="rId7" Type="http://schemas.openxmlformats.org/officeDocument/2006/relationships/hyperlink" Target="#slide=previo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slide=next" TargetMode="External"/><Relationship Id="rId4" Type="http://schemas.openxmlformats.org/officeDocument/2006/relationships/hyperlink" Target="#slide=first" TargetMode="External"/><Relationship Id="rId5" Type="http://schemas.openxmlformats.org/officeDocument/2006/relationships/image" Target="../media/image2.png"/><Relationship Id="rId6" Type="http://schemas.openxmlformats.org/officeDocument/2006/relationships/hyperlink" Target="#slide=previous" TargetMode="External"/></Relationships>
</file>

<file path=ppt/slides/_rels/slide3.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hyperlink" Target="#slide=first" TargetMode="External"/><Relationship Id="rId12" Type="http://schemas.openxmlformats.org/officeDocument/2006/relationships/hyperlink" Target="#slide=previous"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slide=id.p18" TargetMode="External"/><Relationship Id="rId4" Type="http://schemas.openxmlformats.org/officeDocument/2006/relationships/hyperlink" Target="#slide=id.p19" TargetMode="External"/><Relationship Id="rId9" Type="http://schemas.openxmlformats.org/officeDocument/2006/relationships/hyperlink" Target="#slide=next" TargetMode="External"/><Relationship Id="rId5" Type="http://schemas.openxmlformats.org/officeDocument/2006/relationships/hyperlink" Target="#slide=id.p22" TargetMode="External"/><Relationship Id="rId6" Type="http://schemas.openxmlformats.org/officeDocument/2006/relationships/hyperlink" Target="#slide=id.p31" TargetMode="External"/><Relationship Id="rId7" Type="http://schemas.openxmlformats.org/officeDocument/2006/relationships/hyperlink" Target="#slide=id.p25" TargetMode="External"/><Relationship Id="rId8" Type="http://schemas.openxmlformats.org/officeDocument/2006/relationships/hyperlink" Target="#slide=id.p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www.youtube.com/watch?v=7L7x0BAqWis" TargetMode="External"/><Relationship Id="rId4" Type="http://schemas.openxmlformats.org/officeDocument/2006/relationships/image" Target="../media/image3.jpg"/><Relationship Id="rId5" Type="http://schemas.openxmlformats.org/officeDocument/2006/relationships/hyperlink" Target="#slide=next" TargetMode="External"/><Relationship Id="rId6" Type="http://schemas.openxmlformats.org/officeDocument/2006/relationships/hyperlink" Target="#slide=first" TargetMode="External"/><Relationship Id="rId7" Type="http://schemas.openxmlformats.org/officeDocument/2006/relationships/image" Target="../media/image2.png"/><Relationship Id="rId8" Type="http://schemas.openxmlformats.org/officeDocument/2006/relationships/hyperlink" Target="#slide=previ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slide=next" TargetMode="External"/><Relationship Id="rId4" Type="http://schemas.openxmlformats.org/officeDocument/2006/relationships/hyperlink" Target="#slide=first" TargetMode="External"/><Relationship Id="rId5" Type="http://schemas.openxmlformats.org/officeDocument/2006/relationships/image" Target="../media/image2.png"/><Relationship Id="rId6" Type="http://schemas.openxmlformats.org/officeDocument/2006/relationships/hyperlink" Target="#slide=previo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slide=next" TargetMode="External"/><Relationship Id="rId4" Type="http://schemas.openxmlformats.org/officeDocument/2006/relationships/hyperlink" Target="#slide=first" TargetMode="External"/><Relationship Id="rId5" Type="http://schemas.openxmlformats.org/officeDocument/2006/relationships/image" Target="../media/image2.png"/><Relationship Id="rId6" Type="http://schemas.openxmlformats.org/officeDocument/2006/relationships/hyperlink" Target="#slide=previo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slide=next" TargetMode="External"/><Relationship Id="rId4" Type="http://schemas.openxmlformats.org/officeDocument/2006/relationships/hyperlink" Target="#slide=first" TargetMode="External"/><Relationship Id="rId5" Type="http://schemas.openxmlformats.org/officeDocument/2006/relationships/image" Target="../media/image2.png"/><Relationship Id="rId6" Type="http://schemas.openxmlformats.org/officeDocument/2006/relationships/hyperlink" Target="#slide=previou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slide=next" TargetMode="External"/><Relationship Id="rId4" Type="http://schemas.openxmlformats.org/officeDocument/2006/relationships/hyperlink" Target="#slide=first" TargetMode="External"/><Relationship Id="rId5" Type="http://schemas.openxmlformats.org/officeDocument/2006/relationships/image" Target="../media/image2.png"/><Relationship Id="rId6" Type="http://schemas.openxmlformats.org/officeDocument/2006/relationships/hyperlink" Target="#slide=previou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slide=next" TargetMode="External"/><Relationship Id="rId4" Type="http://schemas.openxmlformats.org/officeDocument/2006/relationships/hyperlink" Target="#slide=first" TargetMode="External"/><Relationship Id="rId5" Type="http://schemas.openxmlformats.org/officeDocument/2006/relationships/image" Target="../media/image2.png"/><Relationship Id="rId6" Type="http://schemas.openxmlformats.org/officeDocument/2006/relationships/hyperlink" Target="#slide=previou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1016550" y="556975"/>
            <a:ext cx="7110900" cy="1394100"/>
          </a:xfrm>
          <a:prstGeom prst="rect">
            <a:avLst/>
          </a:prstGeom>
          <a:noFill/>
          <a:ln cap="flat" cmpd="sng" w="9525">
            <a:solidFill>
              <a:srgbClr val="FFFF00"/>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FF33CC"/>
              </a:buClr>
              <a:buSzPct val="25000"/>
              <a:buFont typeface="Garamond"/>
              <a:buNone/>
            </a:pPr>
            <a:r>
              <a:rPr b="1" i="0" lang="en-US" sz="6000" u="none" cap="none" strike="noStrike">
                <a:solidFill>
                  <a:srgbClr val="BF9000"/>
                </a:solidFill>
                <a:latin typeface="Garamond"/>
                <a:ea typeface="Garamond"/>
                <a:cs typeface="Garamond"/>
                <a:sym typeface="Garamond"/>
              </a:rPr>
              <a:t>การศึกษาชีววิทยา</a:t>
            </a:r>
          </a:p>
        </p:txBody>
      </p:sp>
      <p:pic>
        <p:nvPicPr>
          <p:cNvPr id="73" name="Shape 73"/>
          <p:cNvPicPr preferRelativeResize="0"/>
          <p:nvPr/>
        </p:nvPicPr>
        <p:blipFill>
          <a:blip r:embed="rId3">
            <a:alphaModFix/>
          </a:blip>
          <a:stretch>
            <a:fillRect/>
          </a:stretch>
        </p:blipFill>
        <p:spPr>
          <a:xfrm>
            <a:off x="1016550" y="2115400"/>
            <a:ext cx="7110900" cy="3892799"/>
          </a:xfrm>
          <a:prstGeom prst="rect">
            <a:avLst/>
          </a:prstGeom>
          <a:noFill/>
          <a:ln>
            <a:noFill/>
          </a:ln>
        </p:spPr>
      </p:pic>
      <p:sp>
        <p:nvSpPr>
          <p:cNvPr id="74" name="Shape 74">
            <a:hlinkClick r:id="rId4"/>
          </p:cNvPr>
          <p:cNvSpPr/>
          <p:nvPr/>
        </p:nvSpPr>
        <p:spPr>
          <a:xfrm>
            <a:off x="8401950"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5" name="Shape 75">
            <a:hlinkClick r:id="rId5"/>
          </p:cNvPr>
          <p:cNvSpPr/>
          <p:nvPr/>
        </p:nvSpPr>
        <p:spPr>
          <a:xfrm>
            <a:off x="7385549" y="6223675"/>
            <a:ext cx="848847" cy="371099"/>
          </a:xfrm>
          <a:prstGeom prst="rect">
            <a:avLst/>
          </a:prstGeom>
        </p:spPr>
        <p:txBody>
          <a:bodyPr>
            <a:prstTxWarp prst="textPlain"/>
          </a:bodyPr>
          <a:lstStyle/>
          <a:p>
            <a:pPr lvl="0" algn="ctr"/>
            <a:r>
              <a:rPr b="0" i="0">
                <a:ln cap="flat" cmpd="sng" w="9525">
                  <a:solidFill>
                    <a:schemeClr val="dk2"/>
                  </a:solidFill>
                  <a:prstDash val="solid"/>
                  <a:round/>
                  <a:headEnd len="med" w="med" type="none"/>
                  <a:tailEnd len="med" w="med" type="none"/>
                </a:ln>
                <a:solidFill>
                  <a:schemeClr val="lt2"/>
                </a:solidFill>
                <a:latin typeface="Arial"/>
              </a:rPr>
              <a:t>NEXT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idx="1" type="body"/>
          </p:nvPr>
        </p:nvSpPr>
        <p:spPr>
          <a:xfrm>
            <a:off x="418950" y="2135900"/>
            <a:ext cx="8306100" cy="1654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800"/>
              </a:spcBef>
              <a:spcAft>
                <a:spcPts val="0"/>
              </a:spcAft>
              <a:buClr>
                <a:schemeClr val="accent1"/>
              </a:buClr>
              <a:buSzPct val="25000"/>
              <a:buFont typeface="Noto Sans Symbols"/>
              <a:buNone/>
            </a:pPr>
            <a:r>
              <a:rPr b="1" i="0" lang="en-US" u="none" cap="none" strike="noStrike">
                <a:solidFill>
                  <a:srgbClr val="0000FF"/>
                </a:solidFill>
                <a:latin typeface="Arial"/>
                <a:ea typeface="Arial"/>
                <a:cs typeface="Arial"/>
                <a:sym typeface="Arial"/>
              </a:rPr>
              <a:t>				</a:t>
            </a:r>
            <a:r>
              <a:rPr b="1" i="0" lang="en-US" u="none" cap="none" strike="noStrike">
                <a:solidFill>
                  <a:srgbClr val="FF33CC"/>
                </a:solidFill>
                <a:latin typeface="Arial"/>
                <a:ea typeface="Arial"/>
                <a:cs typeface="Arial"/>
                <a:sym typeface="Arial"/>
              </a:rPr>
              <a:t>1.)</a:t>
            </a:r>
            <a:r>
              <a:rPr b="1" i="0" lang="en-US" u="none" cap="none" strike="noStrike">
                <a:solidFill>
                  <a:srgbClr val="0000FF"/>
                </a:solidFill>
                <a:latin typeface="Arial"/>
                <a:ea typeface="Arial"/>
                <a:cs typeface="Arial"/>
                <a:sym typeface="Arial"/>
              </a:rPr>
              <a:t> </a:t>
            </a:r>
            <a:r>
              <a:rPr b="1" i="0" lang="en-US" u="none" cap="none" strike="noStrike">
                <a:solidFill>
                  <a:srgbClr val="FF33CC"/>
                </a:solidFill>
                <a:latin typeface="Arial"/>
                <a:ea typeface="Arial"/>
                <a:cs typeface="Arial"/>
                <a:sym typeface="Arial"/>
              </a:rPr>
              <a:t>กลุ่มทดลอง </a:t>
            </a:r>
            <a:r>
              <a:rPr b="1" i="0" lang="en-US" u="none" cap="none" strike="noStrike">
                <a:solidFill>
                  <a:srgbClr val="FF33CC"/>
                </a:solidFill>
                <a:latin typeface="Comic Sans MS"/>
                <a:ea typeface="Comic Sans MS"/>
                <a:cs typeface="Comic Sans MS"/>
                <a:sym typeface="Comic Sans MS"/>
              </a:rPr>
              <a:t>(experimental group)</a:t>
            </a:r>
            <a:r>
              <a:rPr b="1" i="0" lang="en-US" u="none" cap="none" strike="noStrike">
                <a:solidFill>
                  <a:srgbClr val="0000FF"/>
                </a:solidFill>
                <a:latin typeface="Arial"/>
                <a:ea typeface="Arial"/>
                <a:cs typeface="Arial"/>
                <a:sym typeface="Arial"/>
              </a:rPr>
              <a:t> </a:t>
            </a:r>
          </a:p>
          <a:p>
            <a:pPr indent="-342900" lvl="0" marL="342900" marR="0" rtl="0" algn="l">
              <a:lnSpc>
                <a:spcPct val="100000"/>
              </a:lnSpc>
              <a:spcBef>
                <a:spcPts val="800"/>
              </a:spcBef>
              <a:spcAft>
                <a:spcPts val="0"/>
              </a:spcAft>
              <a:buClr>
                <a:schemeClr val="accent1"/>
              </a:buClr>
              <a:buSzPct val="25000"/>
              <a:buFont typeface="Noto Sans Symbols"/>
              <a:buNone/>
            </a:pPr>
            <a:r>
              <a:rPr b="1" i="0" lang="en-US" u="none" cap="none" strike="noStrike">
                <a:solidFill>
                  <a:srgbClr val="0000FF"/>
                </a:solidFill>
                <a:latin typeface="Arial"/>
                <a:ea typeface="Arial"/>
                <a:cs typeface="Arial"/>
                <a:sym typeface="Arial"/>
              </a:rPr>
              <a:t> 				</a:t>
            </a:r>
            <a:r>
              <a:rPr b="1" i="0" lang="en-US" u="none" cap="none" strike="noStrike">
                <a:solidFill>
                  <a:schemeClr val="accent2"/>
                </a:solidFill>
                <a:latin typeface="Arial"/>
                <a:ea typeface="Arial"/>
                <a:cs typeface="Arial"/>
                <a:sym typeface="Arial"/>
              </a:rPr>
              <a:t>คือ นำตัวอย่างกลุ่มหนึ่งมาใส่ตัวแปรอิสระ (ปัจจัยที่ต้องการทดสอบ)</a:t>
            </a:r>
            <a:r>
              <a:rPr b="1" i="0" lang="en-US" u="none" cap="none" strike="noStrike">
                <a:solidFill>
                  <a:srgbClr val="0000FF"/>
                </a:solidFill>
                <a:latin typeface="Arial"/>
                <a:ea typeface="Arial"/>
                <a:cs typeface="Arial"/>
                <a:sym typeface="Arial"/>
              </a:rPr>
              <a:t> </a:t>
            </a:r>
          </a:p>
          <a:p>
            <a:pPr indent="-342900" lvl="0" marL="342900" marR="0" rtl="0" algn="l">
              <a:lnSpc>
                <a:spcPct val="100000"/>
              </a:lnSpc>
              <a:spcBef>
                <a:spcPts val="800"/>
              </a:spcBef>
              <a:spcAft>
                <a:spcPts val="0"/>
              </a:spcAft>
              <a:buClr>
                <a:schemeClr val="accent1"/>
              </a:buClr>
              <a:buSzPct val="25000"/>
              <a:buFont typeface="Noto Sans Symbols"/>
              <a:buNone/>
            </a:pPr>
            <a:r>
              <a:rPr b="1" i="0" lang="en-US" u="none" cap="none" strike="noStrike">
                <a:solidFill>
                  <a:srgbClr val="0000FF"/>
                </a:solidFill>
                <a:latin typeface="Arial"/>
                <a:ea typeface="Arial"/>
                <a:cs typeface="Arial"/>
                <a:sym typeface="Arial"/>
              </a:rPr>
              <a:t>   		</a:t>
            </a:r>
          </a:p>
        </p:txBody>
      </p:sp>
      <p:sp>
        <p:nvSpPr>
          <p:cNvPr id="161" name="Shape 161"/>
          <p:cNvSpPr txBox="1"/>
          <p:nvPr>
            <p:ph idx="1" type="body"/>
          </p:nvPr>
        </p:nvSpPr>
        <p:spPr>
          <a:xfrm>
            <a:off x="632100" y="457975"/>
            <a:ext cx="7879800" cy="1465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1"/>
              </a:buClr>
              <a:buSzPct val="25000"/>
              <a:buFont typeface="Noto Sans Symbols"/>
              <a:buNone/>
            </a:pPr>
            <a:r>
              <a:rPr b="1" i="0" lang="en-US" sz="3800" u="none" cap="none" strike="noStrike">
                <a:solidFill>
                  <a:srgbClr val="0000FF"/>
                </a:solidFill>
                <a:latin typeface="Arial"/>
                <a:ea typeface="Arial"/>
                <a:cs typeface="Arial"/>
                <a:sym typeface="Arial"/>
              </a:rPr>
              <a:t>	</a:t>
            </a:r>
            <a:r>
              <a:rPr b="1" lang="en-US"/>
              <a:t>			</a:t>
            </a:r>
            <a:r>
              <a:rPr b="1" i="0" lang="en-US" u="none" cap="none" strike="noStrike">
                <a:solidFill>
                  <a:srgbClr val="FF9900"/>
                </a:solidFill>
                <a:latin typeface="Arial"/>
                <a:ea typeface="Arial"/>
                <a:cs typeface="Arial"/>
                <a:sym typeface="Arial"/>
              </a:rPr>
              <a:t>การทดลองควรมีกลุ่มตัวอย่าง 2 กลุ่ม ซึ่งกำหนดให้มีตัวแปรควบคุมเหมือนกัน</a:t>
            </a:r>
            <a:r>
              <a:rPr b="1" i="0" lang="en-US" u="none" cap="none" strike="noStrike">
                <a:solidFill>
                  <a:srgbClr val="0000FF"/>
                </a:solidFill>
                <a:latin typeface="Arial"/>
                <a:ea typeface="Arial"/>
                <a:cs typeface="Arial"/>
                <a:sym typeface="Arial"/>
              </a:rPr>
              <a:t>  </a:t>
            </a:r>
          </a:p>
          <a:p>
            <a:pPr indent="-342900" lvl="0" marL="342900" marR="0" rtl="0" algn="l">
              <a:lnSpc>
                <a:spcPct val="100000"/>
              </a:lnSpc>
              <a:spcBef>
                <a:spcPts val="800"/>
              </a:spcBef>
              <a:spcAft>
                <a:spcPts val="0"/>
              </a:spcAft>
              <a:buClr>
                <a:schemeClr val="accent1"/>
              </a:buClr>
              <a:buSzPct val="25000"/>
              <a:buFont typeface="Noto Sans Symbols"/>
              <a:buNone/>
            </a:pPr>
            <a:r>
              <a:rPr b="1" i="0" lang="en-US" u="none" cap="none" strike="noStrike">
                <a:solidFill>
                  <a:srgbClr val="0000FF"/>
                </a:solidFill>
                <a:latin typeface="Arial"/>
                <a:ea typeface="Arial"/>
                <a:cs typeface="Arial"/>
                <a:sym typeface="Arial"/>
              </a:rPr>
              <a:t>				</a:t>
            </a:r>
          </a:p>
        </p:txBody>
      </p:sp>
      <p:sp>
        <p:nvSpPr>
          <p:cNvPr id="162" name="Shape 162"/>
          <p:cNvSpPr txBox="1"/>
          <p:nvPr>
            <p:ph idx="1" type="body"/>
          </p:nvPr>
        </p:nvSpPr>
        <p:spPr>
          <a:xfrm>
            <a:off x="418950" y="3858025"/>
            <a:ext cx="7963500" cy="16542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1"/>
              </a:buClr>
              <a:buSzPct val="25000"/>
              <a:buFont typeface="Noto Sans Symbols"/>
              <a:buNone/>
            </a:pPr>
            <a:r>
              <a:rPr b="1" i="0" lang="en-US" sz="3800" u="none" cap="none" strike="noStrike">
                <a:solidFill>
                  <a:srgbClr val="0000FF"/>
                </a:solidFill>
                <a:latin typeface="Arial"/>
                <a:ea typeface="Arial"/>
                <a:cs typeface="Arial"/>
                <a:sym typeface="Arial"/>
              </a:rPr>
              <a:t>	</a:t>
            </a:r>
            <a:r>
              <a:rPr b="1" lang="en-US"/>
              <a:t>			</a:t>
            </a:r>
            <a:r>
              <a:rPr b="1" i="0" lang="en-US" u="none" cap="none" strike="noStrike">
                <a:solidFill>
                  <a:srgbClr val="FF33CC"/>
                </a:solidFill>
                <a:latin typeface="Arial"/>
                <a:ea typeface="Arial"/>
                <a:cs typeface="Arial"/>
                <a:sym typeface="Arial"/>
              </a:rPr>
              <a:t>2.)</a:t>
            </a:r>
            <a:r>
              <a:rPr b="1" i="0" lang="en-US" u="none" cap="none" strike="noStrike">
                <a:solidFill>
                  <a:srgbClr val="0000FF"/>
                </a:solidFill>
                <a:latin typeface="Arial"/>
                <a:ea typeface="Arial"/>
                <a:cs typeface="Arial"/>
                <a:sym typeface="Arial"/>
              </a:rPr>
              <a:t> </a:t>
            </a:r>
            <a:r>
              <a:rPr b="1" i="0" lang="en-US" u="none" cap="none" strike="noStrike">
                <a:solidFill>
                  <a:srgbClr val="FF33CC"/>
                </a:solidFill>
                <a:latin typeface="Arial"/>
                <a:ea typeface="Arial"/>
                <a:cs typeface="Arial"/>
                <a:sym typeface="Arial"/>
              </a:rPr>
              <a:t>กลุ่มควบคุม </a:t>
            </a:r>
            <a:r>
              <a:rPr b="1" i="0" lang="en-US" u="none" cap="none" strike="noStrike">
                <a:solidFill>
                  <a:srgbClr val="FF33CC"/>
                </a:solidFill>
                <a:latin typeface="Comic Sans MS"/>
                <a:ea typeface="Comic Sans MS"/>
                <a:cs typeface="Comic Sans MS"/>
                <a:sym typeface="Comic Sans MS"/>
              </a:rPr>
              <a:t>(controlled group)</a:t>
            </a:r>
          </a:p>
          <a:p>
            <a:pPr indent="-342900" lvl="0" marL="342900" marR="0" rtl="0" algn="l">
              <a:lnSpc>
                <a:spcPct val="100000"/>
              </a:lnSpc>
              <a:spcBef>
                <a:spcPts val="800"/>
              </a:spcBef>
              <a:spcAft>
                <a:spcPts val="0"/>
              </a:spcAft>
              <a:buClr>
                <a:schemeClr val="accent1"/>
              </a:buClr>
              <a:buSzPct val="25000"/>
              <a:buFont typeface="Noto Sans Symbols"/>
              <a:buNone/>
            </a:pPr>
            <a:r>
              <a:rPr b="1" i="0" lang="en-US" u="none" cap="none" strike="noStrike">
                <a:solidFill>
                  <a:srgbClr val="FF33CC"/>
                </a:solidFill>
                <a:latin typeface="Arial"/>
                <a:ea typeface="Arial"/>
                <a:cs typeface="Arial"/>
                <a:sym typeface="Arial"/>
              </a:rPr>
              <a:t>   				</a:t>
            </a:r>
            <a:r>
              <a:rPr b="1" i="0" lang="en-US" u="none" cap="none" strike="noStrike">
                <a:solidFill>
                  <a:schemeClr val="accent2"/>
                </a:solidFill>
                <a:latin typeface="Arial"/>
                <a:ea typeface="Arial"/>
                <a:cs typeface="Arial"/>
                <a:sym typeface="Arial"/>
              </a:rPr>
              <a:t>คือ กลุ่มตัวอย่างหนึ่งไม่ได้ใส่ตัวแปรอิสระ</a:t>
            </a:r>
          </a:p>
        </p:txBody>
      </p:sp>
      <p:sp>
        <p:nvSpPr>
          <p:cNvPr id="163" name="Shape 163">
            <a:hlinkClick r:id="rId3"/>
          </p:cNvPr>
          <p:cNvSpPr/>
          <p:nvPr/>
        </p:nvSpPr>
        <p:spPr>
          <a:xfrm>
            <a:off x="8478150"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64" name="Shape 164">
            <a:hlinkClick r:id="rId4"/>
          </p:cNvPr>
          <p:cNvPicPr preferRelativeResize="0"/>
          <p:nvPr/>
        </p:nvPicPr>
        <p:blipFill>
          <a:blip r:embed="rId5">
            <a:alphaModFix/>
          </a:blip>
          <a:stretch>
            <a:fillRect/>
          </a:stretch>
        </p:blipFill>
        <p:spPr>
          <a:xfrm>
            <a:off x="7700274" y="6096487"/>
            <a:ext cx="625475" cy="625475"/>
          </a:xfrm>
          <a:prstGeom prst="rect">
            <a:avLst/>
          </a:prstGeom>
          <a:noFill/>
          <a:ln>
            <a:noFill/>
          </a:ln>
        </p:spPr>
      </p:pic>
      <p:sp>
        <p:nvSpPr>
          <p:cNvPr id="165" name="Shape 165">
            <a:hlinkClick r:id="rId6"/>
          </p:cNvPr>
          <p:cNvSpPr/>
          <p:nvPr/>
        </p:nvSpPr>
        <p:spPr>
          <a:xfrm rot="10800000">
            <a:off x="7165975"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1000"/>
                                        <p:tgtEl>
                                          <p:spTgt spid="1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p:tgtEl>
                                          <p:spTgt spid="16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1000"/>
                                        <p:tgtEl>
                                          <p:spTgt spid="16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250825" y="304800"/>
            <a:ext cx="8893175" cy="13398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FF0066"/>
              </a:buClr>
              <a:buSzPct val="25000"/>
              <a:buFont typeface="Garamond"/>
              <a:buNone/>
            </a:pPr>
            <a:r>
              <a:rPr b="1" i="0" lang="en-US" sz="4200" u="none" cap="none" strike="noStrike">
                <a:solidFill>
                  <a:srgbClr val="FF0066"/>
                </a:solidFill>
                <a:latin typeface="Garamond"/>
                <a:ea typeface="Garamond"/>
                <a:cs typeface="Garamond"/>
                <a:sym typeface="Garamond"/>
              </a:rPr>
              <a:t>การเก็บรวบรวมข้อมูลและวิเคราะห์ข้อมูล </a:t>
            </a:r>
            <a:br>
              <a:rPr b="1" i="0" lang="en-US" sz="4200" u="none" cap="none" strike="noStrike">
                <a:solidFill>
                  <a:srgbClr val="FF0066"/>
                </a:solidFill>
                <a:latin typeface="Garamond"/>
                <a:ea typeface="Garamond"/>
                <a:cs typeface="Garamond"/>
                <a:sym typeface="Garamond"/>
              </a:rPr>
            </a:br>
            <a:r>
              <a:rPr b="1" i="0" lang="en-US" sz="3000" u="none" cap="none" strike="noStrike">
                <a:solidFill>
                  <a:srgbClr val="FF0066"/>
                </a:solidFill>
                <a:latin typeface="Comic Sans MS"/>
                <a:ea typeface="Comic Sans MS"/>
                <a:cs typeface="Comic Sans MS"/>
                <a:sym typeface="Comic Sans MS"/>
              </a:rPr>
              <a:t>(Accumulation of Data and Analysis of Data)</a:t>
            </a:r>
          </a:p>
        </p:txBody>
      </p:sp>
      <p:sp>
        <p:nvSpPr>
          <p:cNvPr id="171" name="Shape 171"/>
          <p:cNvSpPr txBox="1"/>
          <p:nvPr>
            <p:ph idx="1" type="body"/>
          </p:nvPr>
        </p:nvSpPr>
        <p:spPr>
          <a:xfrm>
            <a:off x="457200" y="2636836"/>
            <a:ext cx="8229600" cy="3816349"/>
          </a:xfrm>
          <a:prstGeom prst="rect">
            <a:avLst/>
          </a:prstGeom>
          <a:noFill/>
          <a:ln>
            <a:noFill/>
          </a:ln>
        </p:spPr>
        <p:txBody>
          <a:bodyPr anchorCtr="0" anchor="t" bIns="45700" lIns="91425" rIns="91425" tIns="45700">
            <a:noAutofit/>
          </a:bodyPr>
          <a:lstStyle/>
          <a:p>
            <a:pPr indent="-368300" lvl="0" marL="342900" marR="0" rtl="0" algn="l">
              <a:lnSpc>
                <a:spcPct val="100000"/>
              </a:lnSpc>
              <a:spcBef>
                <a:spcPts val="0"/>
              </a:spcBef>
              <a:spcAft>
                <a:spcPts val="0"/>
              </a:spcAft>
              <a:buClr>
                <a:schemeClr val="accent1"/>
              </a:buClr>
              <a:buSzPct val="83333"/>
              <a:buFont typeface="Noto Sans Symbols"/>
              <a:buChar char="■"/>
            </a:pPr>
            <a:r>
              <a:rPr b="1" i="0" lang="en-US" u="none" cap="none" strike="noStrike">
                <a:solidFill>
                  <a:srgbClr val="9933FF"/>
                </a:solidFill>
                <a:latin typeface="Arial"/>
                <a:ea typeface="Arial"/>
                <a:cs typeface="Arial"/>
                <a:sym typeface="Arial"/>
              </a:rPr>
              <a:t>เป็นการหาความสัมพันธ์ของข้อมูล และอธิบายความหมายของข้อมูล เพื่อนำไปสรุปผล</a:t>
            </a:r>
          </a:p>
          <a:p>
            <a:pPr indent="-368300" lvl="0" marL="342900" marR="0" rtl="0" algn="l">
              <a:lnSpc>
                <a:spcPct val="100000"/>
              </a:lnSpc>
              <a:spcBef>
                <a:spcPts val="800"/>
              </a:spcBef>
              <a:spcAft>
                <a:spcPts val="0"/>
              </a:spcAft>
              <a:buClr>
                <a:schemeClr val="accent1"/>
              </a:buClr>
              <a:buSzPct val="83333"/>
              <a:buFont typeface="Noto Sans Symbols"/>
              <a:buChar char="■"/>
            </a:pPr>
            <a:r>
              <a:rPr b="1" i="0" lang="en-US" u="none" cap="none" strike="noStrike">
                <a:solidFill>
                  <a:schemeClr val="dk1"/>
                </a:solidFill>
                <a:latin typeface="Arial"/>
                <a:ea typeface="Arial"/>
                <a:cs typeface="Arial"/>
                <a:sym typeface="Arial"/>
              </a:rPr>
              <a:t>วิเคราะห์ออกมาในรูปแบบที่สามารถนำเสนอและเข้าใจ ได้ง่าย</a:t>
            </a:r>
          </a:p>
          <a:p>
            <a:pPr indent="-342900" lvl="0" marL="342900" marR="0" rtl="0" algn="l">
              <a:spcBef>
                <a:spcPts val="800"/>
              </a:spcBef>
              <a:spcAft>
                <a:spcPts val="0"/>
              </a:spcAft>
              <a:buClr>
                <a:schemeClr val="accent1"/>
              </a:buClr>
              <a:buSzPct val="72222"/>
              <a:buFont typeface="Noto Sans Symbols"/>
              <a:buNone/>
            </a:pPr>
            <a:r>
              <a:t/>
            </a:r>
            <a:endParaRPr b="1" i="0" u="none" cap="none" strike="noStrike">
              <a:solidFill>
                <a:schemeClr val="dk1"/>
              </a:solidFill>
              <a:latin typeface="Arial"/>
              <a:ea typeface="Arial"/>
              <a:cs typeface="Arial"/>
              <a:sym typeface="Arial"/>
            </a:endParaRPr>
          </a:p>
        </p:txBody>
      </p:sp>
      <p:sp>
        <p:nvSpPr>
          <p:cNvPr id="172" name="Shape 172">
            <a:hlinkClick r:id="rId3"/>
          </p:cNvPr>
          <p:cNvSpPr/>
          <p:nvPr/>
        </p:nvSpPr>
        <p:spPr>
          <a:xfrm>
            <a:off x="8478150"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73" name="Shape 173">
            <a:hlinkClick r:id="rId4"/>
          </p:cNvPr>
          <p:cNvPicPr preferRelativeResize="0"/>
          <p:nvPr/>
        </p:nvPicPr>
        <p:blipFill>
          <a:blip r:embed="rId5">
            <a:alphaModFix/>
          </a:blip>
          <a:stretch>
            <a:fillRect/>
          </a:stretch>
        </p:blipFill>
        <p:spPr>
          <a:xfrm>
            <a:off x="7700274" y="6096487"/>
            <a:ext cx="625475" cy="625475"/>
          </a:xfrm>
          <a:prstGeom prst="rect">
            <a:avLst/>
          </a:prstGeom>
          <a:noFill/>
          <a:ln>
            <a:noFill/>
          </a:ln>
        </p:spPr>
      </p:pic>
      <p:sp>
        <p:nvSpPr>
          <p:cNvPr id="174" name="Shape 174">
            <a:hlinkClick r:id="rId6"/>
          </p:cNvPr>
          <p:cNvSpPr/>
          <p:nvPr/>
        </p:nvSpPr>
        <p:spPr>
          <a:xfrm rot="10800000">
            <a:off x="7165975"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1447800" y="457200"/>
            <a:ext cx="5638800" cy="8191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FF0066"/>
              </a:buClr>
              <a:buSzPct val="25000"/>
              <a:buFont typeface="Garamond"/>
              <a:buNone/>
            </a:pPr>
            <a:r>
              <a:rPr b="1" i="0" lang="en-US" sz="4200" u="none" cap="none" strike="noStrike">
                <a:solidFill>
                  <a:srgbClr val="FF0066"/>
                </a:solidFill>
                <a:latin typeface="Garamond"/>
                <a:ea typeface="Garamond"/>
                <a:cs typeface="Garamond"/>
                <a:sym typeface="Garamond"/>
              </a:rPr>
              <a:t>การสรุปผลการทดลอง </a:t>
            </a:r>
            <a:r>
              <a:rPr b="1" i="0" lang="en-US" sz="2800" u="none" cap="none" strike="noStrike">
                <a:solidFill>
                  <a:srgbClr val="FF0066"/>
                </a:solidFill>
                <a:latin typeface="Comic Sans MS"/>
                <a:ea typeface="Comic Sans MS"/>
                <a:cs typeface="Comic Sans MS"/>
                <a:sym typeface="Comic Sans MS"/>
              </a:rPr>
              <a:t>(Conclusion)</a:t>
            </a:r>
          </a:p>
        </p:txBody>
      </p:sp>
      <p:sp>
        <p:nvSpPr>
          <p:cNvPr id="180" name="Shape 180"/>
          <p:cNvSpPr txBox="1"/>
          <p:nvPr>
            <p:ph idx="1" type="body"/>
          </p:nvPr>
        </p:nvSpPr>
        <p:spPr>
          <a:xfrm>
            <a:off x="468312" y="1844675"/>
            <a:ext cx="8424862" cy="4392611"/>
          </a:xfrm>
          <a:prstGeom prst="rect">
            <a:avLst/>
          </a:prstGeom>
          <a:noFill/>
          <a:ln>
            <a:noFill/>
          </a:ln>
        </p:spPr>
        <p:txBody>
          <a:bodyPr anchorCtr="0" anchor="t" bIns="45700" lIns="91425" rIns="91425" tIns="45700">
            <a:noAutofit/>
          </a:bodyPr>
          <a:lstStyle/>
          <a:p>
            <a:pPr indent="-368300" lvl="0" marL="342900" marR="0" rtl="0" algn="l">
              <a:lnSpc>
                <a:spcPct val="100000"/>
              </a:lnSpc>
              <a:spcBef>
                <a:spcPts val="0"/>
              </a:spcBef>
              <a:spcAft>
                <a:spcPts val="0"/>
              </a:spcAft>
              <a:buClr>
                <a:schemeClr val="accent1"/>
              </a:buClr>
              <a:buSzPct val="83333"/>
              <a:buFont typeface="Noto Sans Symbols"/>
              <a:buChar char="■"/>
            </a:pPr>
            <a:r>
              <a:rPr b="1" i="0" lang="en-US" u="none" cap="none" strike="noStrike">
                <a:solidFill>
                  <a:schemeClr val="dk1"/>
                </a:solidFill>
                <a:latin typeface="Arial"/>
                <a:ea typeface="Arial"/>
                <a:cs typeface="Arial"/>
                <a:sym typeface="Arial"/>
              </a:rPr>
              <a:t>การสรุปผลการทดลอง เป็นการนำผลการทดลองที่ได้ตลอดจนข้อมูลต่างๆ มาตีความหมาย</a:t>
            </a:r>
          </a:p>
          <a:p>
            <a:pPr indent="-368300" lvl="0" marL="342900" marR="0" rtl="0" algn="l">
              <a:lnSpc>
                <a:spcPct val="100000"/>
              </a:lnSpc>
              <a:spcBef>
                <a:spcPts val="800"/>
              </a:spcBef>
              <a:spcAft>
                <a:spcPts val="0"/>
              </a:spcAft>
              <a:buClr>
                <a:schemeClr val="accent1"/>
              </a:buClr>
              <a:buSzPct val="83333"/>
              <a:buFont typeface="Noto Sans Symbols"/>
              <a:buChar char="■"/>
            </a:pPr>
            <a:r>
              <a:rPr b="1" i="0" lang="en-US" u="none" cap="none" strike="noStrike">
                <a:solidFill>
                  <a:srgbClr val="FF33CC"/>
                </a:solidFill>
                <a:latin typeface="Arial"/>
                <a:ea typeface="Arial"/>
                <a:cs typeface="Arial"/>
                <a:sym typeface="Arial"/>
              </a:rPr>
              <a:t>ได้มาจากผลการทดลองและการวิเคราะห์ผลการทดลอง </a:t>
            </a:r>
          </a:p>
          <a:p>
            <a:pPr indent="-342900" lvl="0" marL="342900" marR="0" rtl="0" algn="l">
              <a:lnSpc>
                <a:spcPct val="100000"/>
              </a:lnSpc>
              <a:spcBef>
                <a:spcPts val="800"/>
              </a:spcBef>
              <a:spcAft>
                <a:spcPts val="0"/>
              </a:spcAft>
              <a:buClr>
                <a:schemeClr val="accent1"/>
              </a:buClr>
              <a:buSzPct val="25000"/>
              <a:buFont typeface="Noto Sans Symbols"/>
              <a:buNone/>
            </a:pPr>
            <a:r>
              <a:rPr b="1" i="0" lang="en-US" u="none" cap="none" strike="noStrike">
                <a:solidFill>
                  <a:srgbClr val="FF33CC"/>
                </a:solidFill>
                <a:latin typeface="Arial"/>
                <a:ea typeface="Arial"/>
                <a:cs typeface="Arial"/>
                <a:sym typeface="Arial"/>
              </a:rPr>
              <a:t>	 ทำให้ได้มาซึ่งความรู้ใหม่ ๆ</a:t>
            </a:r>
          </a:p>
          <a:p>
            <a:pPr indent="-368300" lvl="0" marL="342900" marR="0" rtl="0" algn="l">
              <a:lnSpc>
                <a:spcPct val="100000"/>
              </a:lnSpc>
              <a:spcBef>
                <a:spcPts val="800"/>
              </a:spcBef>
              <a:spcAft>
                <a:spcPts val="0"/>
              </a:spcAft>
              <a:buClr>
                <a:srgbClr val="FFD966"/>
              </a:buClr>
              <a:buSzPct val="83333"/>
              <a:buFont typeface="Noto Sans Symbols"/>
              <a:buChar char="■"/>
            </a:pPr>
            <a:r>
              <a:rPr b="1" i="0" lang="en-US" u="none" cap="none" strike="noStrike">
                <a:solidFill>
                  <a:srgbClr val="FFD966"/>
                </a:solidFill>
                <a:latin typeface="Arial"/>
                <a:ea typeface="Arial"/>
                <a:cs typeface="Arial"/>
                <a:sym typeface="Arial"/>
              </a:rPr>
              <a:t>วิเคราะห์ในรูปแบบที่สามารถนำเสนอและเข้าใจได้ง่าย</a:t>
            </a:r>
          </a:p>
        </p:txBody>
      </p:sp>
      <p:sp>
        <p:nvSpPr>
          <p:cNvPr id="181" name="Shape 181">
            <a:hlinkClick r:id="rId3"/>
          </p:cNvPr>
          <p:cNvSpPr/>
          <p:nvPr/>
        </p:nvSpPr>
        <p:spPr>
          <a:xfrm>
            <a:off x="8478150"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82" name="Shape 182">
            <a:hlinkClick r:id="rId4"/>
          </p:cNvPr>
          <p:cNvPicPr preferRelativeResize="0"/>
          <p:nvPr/>
        </p:nvPicPr>
        <p:blipFill>
          <a:blip r:embed="rId5">
            <a:alphaModFix/>
          </a:blip>
          <a:stretch>
            <a:fillRect/>
          </a:stretch>
        </p:blipFill>
        <p:spPr>
          <a:xfrm>
            <a:off x="7700274" y="6096487"/>
            <a:ext cx="625475" cy="625475"/>
          </a:xfrm>
          <a:prstGeom prst="rect">
            <a:avLst/>
          </a:prstGeom>
          <a:noFill/>
          <a:ln>
            <a:noFill/>
          </a:ln>
        </p:spPr>
      </p:pic>
      <p:sp>
        <p:nvSpPr>
          <p:cNvPr id="183" name="Shape 183">
            <a:hlinkClick r:id="rId6"/>
          </p:cNvPr>
          <p:cNvSpPr/>
          <p:nvPr/>
        </p:nvSpPr>
        <p:spPr>
          <a:xfrm rot="10800000">
            <a:off x="7165975"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idx="1" type="body"/>
          </p:nvPr>
        </p:nvSpPr>
        <p:spPr>
          <a:xfrm>
            <a:off x="354000" y="345200"/>
            <a:ext cx="8436000" cy="3226500"/>
          </a:xfrm>
          <a:prstGeom prst="rect">
            <a:avLst/>
          </a:prstGeom>
        </p:spPr>
        <p:txBody>
          <a:bodyPr anchorCtr="0" anchor="ctr" bIns="91425" lIns="91425" rIns="91425" tIns="91425">
            <a:noAutofit/>
          </a:bodyPr>
          <a:lstStyle/>
          <a:p>
            <a:pPr lvl="0">
              <a:spcBef>
                <a:spcPts val="0"/>
              </a:spcBef>
              <a:buNone/>
            </a:pPr>
            <a:r>
              <a:rPr lang="en-US" sz="4800"/>
              <a:t>Thank you </a:t>
            </a:r>
          </a:p>
          <a:p>
            <a:pPr indent="-219075" lvl="0" marL="342900" marR="0" rtl="0" algn="ctr">
              <a:lnSpc>
                <a:spcPct val="100000"/>
              </a:lnSpc>
              <a:spcBef>
                <a:spcPts val="0"/>
              </a:spcBef>
              <a:spcAft>
                <a:spcPts val="0"/>
              </a:spcAft>
              <a:buNone/>
            </a:pPr>
            <a:r>
              <a:rPr lang="en-US"/>
              <a:t>                          </a:t>
            </a:r>
            <a:r>
              <a:rPr lang="en-US"/>
              <a:t>by</a:t>
            </a:r>
          </a:p>
          <a:p>
            <a:pPr lvl="0">
              <a:spcBef>
                <a:spcPts val="0"/>
              </a:spcBef>
              <a:buNone/>
            </a:pPr>
            <a:r>
              <a:rPr lang="en-US"/>
              <a:t>ครูมะแว   หมัดหยำ  </a:t>
            </a:r>
          </a:p>
        </p:txBody>
      </p:sp>
      <p:pic>
        <p:nvPicPr>
          <p:cNvPr descr="860839_2795376381553_344818393_o.jpg" id="190" name="Shape 190"/>
          <p:cNvPicPr preferRelativeResize="0"/>
          <p:nvPr/>
        </p:nvPicPr>
        <p:blipFill>
          <a:blip r:embed="rId3">
            <a:alphaModFix/>
          </a:blip>
          <a:stretch>
            <a:fillRect/>
          </a:stretch>
        </p:blipFill>
        <p:spPr>
          <a:xfrm>
            <a:off x="2335325" y="3501925"/>
            <a:ext cx="4473344" cy="2981501"/>
          </a:xfrm>
          <a:prstGeom prst="rect">
            <a:avLst/>
          </a:prstGeom>
          <a:noFill/>
          <a:ln>
            <a:noFill/>
          </a:ln>
        </p:spPr>
      </p:pic>
      <p:pic>
        <p:nvPicPr>
          <p:cNvPr id="191" name="Shape 191"/>
          <p:cNvPicPr preferRelativeResize="0"/>
          <p:nvPr/>
        </p:nvPicPr>
        <p:blipFill>
          <a:blip r:embed="rId4">
            <a:alphaModFix/>
          </a:blip>
          <a:stretch>
            <a:fillRect/>
          </a:stretch>
        </p:blipFill>
        <p:spPr>
          <a:xfrm>
            <a:off x="6961069" y="3724100"/>
            <a:ext cx="762000" cy="2314575"/>
          </a:xfrm>
          <a:prstGeom prst="rect">
            <a:avLst/>
          </a:prstGeom>
          <a:noFill/>
          <a:ln>
            <a:noFill/>
          </a:ln>
        </p:spPr>
      </p:pic>
      <p:pic>
        <p:nvPicPr>
          <p:cNvPr id="192" name="Shape 192">
            <a:hlinkClick r:id="rId5"/>
          </p:cNvPr>
          <p:cNvPicPr preferRelativeResize="0"/>
          <p:nvPr/>
        </p:nvPicPr>
        <p:blipFill>
          <a:blip r:embed="rId6">
            <a:alphaModFix/>
          </a:blip>
          <a:stretch>
            <a:fillRect/>
          </a:stretch>
        </p:blipFill>
        <p:spPr>
          <a:xfrm>
            <a:off x="8309874" y="6096487"/>
            <a:ext cx="625475" cy="625475"/>
          </a:xfrm>
          <a:prstGeom prst="rect">
            <a:avLst/>
          </a:prstGeom>
          <a:noFill/>
          <a:ln>
            <a:noFill/>
          </a:ln>
        </p:spPr>
      </p:pic>
      <p:sp>
        <p:nvSpPr>
          <p:cNvPr id="193" name="Shape 193">
            <a:hlinkClick r:id="rId7"/>
          </p:cNvPr>
          <p:cNvSpPr/>
          <p:nvPr/>
        </p:nvSpPr>
        <p:spPr>
          <a:xfrm rot="10800000">
            <a:off x="7775575"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type="title"/>
          </p:nvPr>
        </p:nvSpPr>
        <p:spPr>
          <a:xfrm>
            <a:off x="59725" y="1276812"/>
            <a:ext cx="8826300" cy="2437800"/>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rgbClr val="FF33CC"/>
              </a:buClr>
              <a:buSzPct val="25000"/>
              <a:buFont typeface="Garamond"/>
              <a:buNone/>
            </a:pPr>
            <a:r>
              <a:rPr i="0" lang="en-US" sz="3600" u="none" cap="none" strike="noStrike">
                <a:solidFill>
                  <a:srgbClr val="FFFF00"/>
                </a:solidFill>
              </a:rPr>
              <a:t>วิชาที่ศึกษาเรื่องราวต่างๆ ของสิ่งมีชีวิต (Living organisms) เป็นวิชาแขนงหนึ่งของวิชาวิทยาศาสตร์ (Science)  </a:t>
            </a:r>
          </a:p>
        </p:txBody>
      </p:sp>
      <p:sp>
        <p:nvSpPr>
          <p:cNvPr id="81" name="Shape 81"/>
          <p:cNvSpPr txBox="1"/>
          <p:nvPr>
            <p:ph type="title"/>
          </p:nvPr>
        </p:nvSpPr>
        <p:spPr>
          <a:xfrm>
            <a:off x="179400" y="3159337"/>
            <a:ext cx="8964600" cy="21759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66"/>
              </a:buClr>
              <a:buSzPct val="25000"/>
              <a:buFont typeface="Garamond"/>
              <a:buNone/>
            </a:pPr>
            <a:r>
              <a:rPr b="1" i="0" lang="en-US" sz="4200" u="none" cap="none" strike="noStrike">
                <a:solidFill>
                  <a:srgbClr val="FF0066"/>
                </a:solidFill>
                <a:latin typeface="Garamond"/>
                <a:ea typeface="Garamond"/>
                <a:cs typeface="Garamond"/>
                <a:sym typeface="Garamond"/>
              </a:rPr>
              <a:t>		</a:t>
            </a:r>
            <a:r>
              <a:rPr i="0" lang="en-US" sz="4200" u="none" cap="none" strike="noStrike">
                <a:solidFill>
                  <a:srgbClr val="B45F06"/>
                </a:solidFill>
              </a:rPr>
              <a:t>การศึกษาเรียนรู้ทางชีววิทยาอาศัยวิธีการทางวิทยาศาสตร์</a:t>
            </a:r>
            <a:r>
              <a:rPr i="0" lang="en-US" sz="3600" u="none" cap="none" strike="noStrike">
                <a:solidFill>
                  <a:srgbClr val="B45F06"/>
                </a:solidFill>
              </a:rPr>
              <a:t>(Scientific Method)</a:t>
            </a:r>
            <a:r>
              <a:rPr i="0" lang="en-US" sz="4200" u="none" cap="none" strike="noStrike">
                <a:solidFill>
                  <a:srgbClr val="B45F06"/>
                </a:solidFill>
              </a:rPr>
              <a:t> </a:t>
            </a:r>
          </a:p>
          <a:p>
            <a:pPr indent="457200" lvl="0" marL="1828800" marR="0" rtl="0" algn="l">
              <a:lnSpc>
                <a:spcPct val="100000"/>
              </a:lnSpc>
              <a:spcBef>
                <a:spcPts val="0"/>
              </a:spcBef>
              <a:spcAft>
                <a:spcPts val="0"/>
              </a:spcAft>
              <a:buClr>
                <a:srgbClr val="FF0066"/>
              </a:buClr>
              <a:buSzPct val="25000"/>
              <a:buFont typeface="Garamond"/>
              <a:buNone/>
            </a:pPr>
            <a:r>
              <a:t/>
            </a:r>
            <a:endParaRPr sz="1000">
              <a:solidFill>
                <a:srgbClr val="B45F06"/>
              </a:solidFill>
            </a:endParaRPr>
          </a:p>
          <a:p>
            <a:pPr indent="457200" lvl="0" marL="1828800" marR="0" rtl="0" algn="l">
              <a:lnSpc>
                <a:spcPct val="100000"/>
              </a:lnSpc>
              <a:spcBef>
                <a:spcPts val="0"/>
              </a:spcBef>
              <a:spcAft>
                <a:spcPts val="0"/>
              </a:spcAft>
              <a:buClr>
                <a:srgbClr val="FF0066"/>
              </a:buClr>
              <a:buSzPct val="25000"/>
              <a:buFont typeface="Garamond"/>
              <a:buNone/>
            </a:pPr>
            <a:r>
              <a:rPr lang="en-US" sz="4200">
                <a:solidFill>
                  <a:srgbClr val="B45F06"/>
                </a:solidFill>
              </a:rPr>
              <a:t>   </a:t>
            </a:r>
            <a:r>
              <a:rPr i="0" lang="en-US" sz="4200" u="none" cap="none" strike="noStrike">
                <a:solidFill>
                  <a:srgbClr val="B45F06"/>
                </a:solidFill>
              </a:rPr>
              <a:t>มีขั้นตอนดังนี้</a:t>
            </a:r>
          </a:p>
        </p:txBody>
      </p:sp>
      <p:sp>
        <p:nvSpPr>
          <p:cNvPr id="82" name="Shape 82"/>
          <p:cNvSpPr txBox="1"/>
          <p:nvPr>
            <p:ph type="title"/>
          </p:nvPr>
        </p:nvSpPr>
        <p:spPr>
          <a:xfrm>
            <a:off x="260425" y="283675"/>
            <a:ext cx="8424900" cy="925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33CC"/>
              </a:buClr>
              <a:buSzPct val="25000"/>
              <a:buFont typeface="Garamond"/>
              <a:buNone/>
            </a:pPr>
            <a:r>
              <a:rPr b="1" i="0" lang="en-US" sz="4600" u="none" cap="none" strike="noStrike">
                <a:solidFill>
                  <a:schemeClr val="accent1"/>
                </a:solidFill>
                <a:latin typeface="Garamond"/>
                <a:ea typeface="Garamond"/>
                <a:cs typeface="Garamond"/>
                <a:sym typeface="Garamond"/>
              </a:rPr>
              <a:t>ชีววิทยา</a:t>
            </a:r>
            <a:r>
              <a:rPr b="1" i="0" lang="en-US" sz="4600" u="none" cap="none" strike="noStrike">
                <a:solidFill>
                  <a:schemeClr val="accent1"/>
                </a:solidFill>
                <a:latin typeface="Times New Roman"/>
                <a:ea typeface="Times New Roman"/>
                <a:cs typeface="Times New Roman"/>
                <a:sym typeface="Times New Roman"/>
              </a:rPr>
              <a:t> </a:t>
            </a:r>
            <a:r>
              <a:rPr b="1" i="0" lang="en-US" sz="4600" u="none" cap="none" strike="noStrike">
                <a:solidFill>
                  <a:schemeClr val="accent1"/>
                </a:solidFill>
                <a:latin typeface="Comic Sans MS"/>
                <a:ea typeface="Comic Sans MS"/>
                <a:cs typeface="Comic Sans MS"/>
                <a:sym typeface="Comic Sans MS"/>
              </a:rPr>
              <a:t> (Biology)</a:t>
            </a:r>
            <a:br>
              <a:rPr b="0" i="0" lang="en-US" sz="4600" u="none" cap="none" strike="noStrike">
                <a:solidFill>
                  <a:srgbClr val="FFFF00"/>
                </a:solidFill>
                <a:latin typeface="Comic Sans MS"/>
                <a:ea typeface="Comic Sans MS"/>
                <a:cs typeface="Comic Sans MS"/>
                <a:sym typeface="Comic Sans MS"/>
              </a:rPr>
            </a:br>
            <a:r>
              <a:rPr b="0" i="0" lang="en-US" sz="4600" u="none" cap="none" strike="noStrike">
                <a:solidFill>
                  <a:srgbClr val="FFFF00"/>
                </a:solidFill>
                <a:latin typeface="Times New Roman"/>
                <a:ea typeface="Times New Roman"/>
                <a:cs typeface="Times New Roman"/>
                <a:sym typeface="Times New Roman"/>
              </a:rPr>
              <a:t> </a:t>
            </a:r>
            <a:r>
              <a:rPr b="0" i="0" lang="en-US" sz="3600" u="none" cap="none" strike="noStrike">
                <a:solidFill>
                  <a:srgbClr val="FFFF00"/>
                </a:solidFill>
                <a:latin typeface="Garamond"/>
                <a:ea typeface="Garamond"/>
                <a:cs typeface="Garamond"/>
                <a:sym typeface="Garamond"/>
              </a:rPr>
              <a:t> </a:t>
            </a:r>
          </a:p>
        </p:txBody>
      </p:sp>
      <p:sp>
        <p:nvSpPr>
          <p:cNvPr id="83" name="Shape 83">
            <a:hlinkClick r:id="rId3"/>
          </p:cNvPr>
          <p:cNvSpPr/>
          <p:nvPr/>
        </p:nvSpPr>
        <p:spPr>
          <a:xfrm>
            <a:off x="8478150"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84" name="Shape 84">
            <a:hlinkClick r:id="rId4"/>
          </p:cNvPr>
          <p:cNvPicPr preferRelativeResize="0"/>
          <p:nvPr/>
        </p:nvPicPr>
        <p:blipFill>
          <a:blip r:embed="rId5">
            <a:alphaModFix/>
          </a:blip>
          <a:stretch>
            <a:fillRect/>
          </a:stretch>
        </p:blipFill>
        <p:spPr>
          <a:xfrm>
            <a:off x="7700274" y="6096487"/>
            <a:ext cx="625475" cy="625475"/>
          </a:xfrm>
          <a:prstGeom prst="rect">
            <a:avLst/>
          </a:prstGeom>
          <a:noFill/>
          <a:ln>
            <a:noFill/>
          </a:ln>
        </p:spPr>
      </p:pic>
      <p:sp>
        <p:nvSpPr>
          <p:cNvPr id="85" name="Shape 85">
            <a:hlinkClick r:id="rId6"/>
          </p:cNvPr>
          <p:cNvSpPr/>
          <p:nvPr/>
        </p:nvSpPr>
        <p:spPr>
          <a:xfrm rot="10800000">
            <a:off x="7165975"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1000"/>
                                        <p:tgtEl>
                                          <p:spTgt spid="80"/>
                                        </p:tgtEl>
                                        <p:attrNameLst>
                                          <p:attrName>ppt_x</p:attrName>
                                        </p:attrNameLst>
                                      </p:cBhvr>
                                      <p:tavLst>
                                        <p:tav fmla="" tm="0">
                                          <p:val>
                                            <p:strVal val="#ppt_x"/>
                                          </p:val>
                                        </p:tav>
                                        <p:tav fmla="" tm="100000">
                                          <p:val>
                                            <p:strVal val="#ppt_x+1"/>
                                          </p:val>
                                        </p:tav>
                                      </p:tavLst>
                                    </p:anim>
                                    <p:set>
                                      <p:cBhvr>
                                        <p:cTn dur="1" fill="hold">
                                          <p:stCondLst>
                                            <p:cond delay="1000"/>
                                          </p:stCondLst>
                                        </p:cTn>
                                        <p:tgtEl>
                                          <p:spTgt spid="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1000"/>
                                        <p:tgtEl>
                                          <p:spTgt spid="81"/>
                                        </p:tgtEl>
                                        <p:attrNameLst>
                                          <p:attrName>ppt_x</p:attrName>
                                        </p:attrNameLst>
                                      </p:cBhvr>
                                      <p:tavLst>
                                        <p:tav fmla="" tm="0">
                                          <p:val>
                                            <p:strVal val="#ppt_x"/>
                                          </p:val>
                                        </p:tav>
                                        <p:tav fmla="" tm="100000">
                                          <p:val>
                                            <p:strVal val="#ppt_x-1"/>
                                          </p:val>
                                        </p:tav>
                                      </p:tavLst>
                                    </p:anim>
                                    <p:set>
                                      <p:cBhvr>
                                        <p:cTn dur="1" fill="hold">
                                          <p:stCondLst>
                                            <p:cond delay="1000"/>
                                          </p:stCondLst>
                                        </p:cTn>
                                        <p:tgtEl>
                                          <p:spTgt spid="8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457200" y="201612"/>
            <a:ext cx="8229600" cy="7938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9200"/>
              </a:buClr>
              <a:buSzPct val="25000"/>
              <a:buFont typeface="Comic Sans MS"/>
              <a:buNone/>
            </a:pPr>
            <a:r>
              <a:rPr b="1" i="0" lang="en-US" sz="4600" u="none" cap="none" strike="noStrike">
                <a:solidFill>
                  <a:srgbClr val="009200"/>
                </a:solidFill>
                <a:latin typeface="Comic Sans MS"/>
                <a:ea typeface="Comic Sans MS"/>
                <a:cs typeface="Comic Sans MS"/>
                <a:sym typeface="Comic Sans MS"/>
              </a:rPr>
              <a:t>Scientific Method</a:t>
            </a:r>
          </a:p>
        </p:txBody>
      </p:sp>
      <p:sp>
        <p:nvSpPr>
          <p:cNvPr id="92" name="Shape 92">
            <a:hlinkClick r:id="rId3"/>
          </p:cNvPr>
          <p:cNvSpPr txBox="1"/>
          <p:nvPr>
            <p:ph idx="1" type="body"/>
          </p:nvPr>
        </p:nvSpPr>
        <p:spPr>
          <a:xfrm>
            <a:off x="1439650" y="995400"/>
            <a:ext cx="7247100" cy="924900"/>
          </a:xfrm>
          <a:prstGeom prst="rect">
            <a:avLst/>
          </a:prstGeom>
          <a:solidFill>
            <a:srgbClr val="0C343D"/>
          </a:solidFill>
        </p:spPr>
        <p:txBody>
          <a:bodyPr anchorCtr="0" anchor="ctr" bIns="45700" lIns="91425" rIns="91425" tIns="45700">
            <a:noAutofit/>
          </a:bodyPr>
          <a:lstStyle/>
          <a:p>
            <a:pPr indent="0" lvl="0" marL="0" rtl="0" algn="l">
              <a:spcBef>
                <a:spcPts val="0"/>
              </a:spcBef>
              <a:buNone/>
            </a:pPr>
            <a:r>
              <a:rPr lang="en-US"/>
              <a:t>1. การสังเกต</a:t>
            </a:r>
          </a:p>
        </p:txBody>
      </p:sp>
      <p:sp>
        <p:nvSpPr>
          <p:cNvPr id="93" name="Shape 93"/>
          <p:cNvSpPr txBox="1"/>
          <p:nvPr/>
        </p:nvSpPr>
        <p:spPr>
          <a:xfrm>
            <a:off x="5661150" y="3087900"/>
            <a:ext cx="6894000" cy="8043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94" name="Shape 94">
            <a:hlinkClick r:id="rId4"/>
          </p:cNvPr>
          <p:cNvSpPr txBox="1"/>
          <p:nvPr>
            <p:ph idx="1" type="body"/>
          </p:nvPr>
        </p:nvSpPr>
        <p:spPr>
          <a:xfrm>
            <a:off x="250800" y="1976000"/>
            <a:ext cx="6023400" cy="924900"/>
          </a:xfrm>
          <a:prstGeom prst="rect">
            <a:avLst/>
          </a:prstGeom>
          <a:solidFill>
            <a:srgbClr val="0C343D"/>
          </a:solidFill>
        </p:spPr>
        <p:txBody>
          <a:bodyPr anchorCtr="0" anchor="ctr" bIns="45700" lIns="91425" rIns="91425" tIns="45700">
            <a:noAutofit/>
          </a:bodyPr>
          <a:lstStyle/>
          <a:p>
            <a:pPr indent="0" lvl="0" marL="0" rtl="0" algn="l">
              <a:spcBef>
                <a:spcPts val="640"/>
              </a:spcBef>
              <a:buNone/>
            </a:pPr>
            <a:r>
              <a:rPr lang="en-US">
                <a:solidFill>
                  <a:srgbClr val="6AA84F"/>
                </a:solidFill>
              </a:rPr>
              <a:t>2. การตั้งปัญหา  </a:t>
            </a:r>
          </a:p>
        </p:txBody>
      </p:sp>
      <p:sp>
        <p:nvSpPr>
          <p:cNvPr id="95" name="Shape 95">
            <a:hlinkClick r:id="rId5"/>
          </p:cNvPr>
          <p:cNvSpPr txBox="1"/>
          <p:nvPr>
            <p:ph idx="1" type="body"/>
          </p:nvPr>
        </p:nvSpPr>
        <p:spPr>
          <a:xfrm>
            <a:off x="1515850" y="2956600"/>
            <a:ext cx="6552900" cy="924900"/>
          </a:xfrm>
          <a:prstGeom prst="rect">
            <a:avLst/>
          </a:prstGeom>
          <a:solidFill>
            <a:srgbClr val="0C343D"/>
          </a:solidFill>
        </p:spPr>
        <p:txBody>
          <a:bodyPr anchorCtr="0" anchor="ctr" bIns="45700" lIns="91425" rIns="91425" tIns="45700">
            <a:noAutofit/>
          </a:bodyPr>
          <a:lstStyle/>
          <a:p>
            <a:pPr indent="0" lvl="0" marL="0" rtl="0" algn="l">
              <a:spcBef>
                <a:spcPts val="640"/>
              </a:spcBef>
              <a:buNone/>
            </a:pPr>
            <a:r>
              <a:rPr lang="en-US"/>
              <a:t>3. </a:t>
            </a:r>
            <a:r>
              <a:rPr lang="en-US">
                <a:solidFill>
                  <a:srgbClr val="B45F06"/>
                </a:solidFill>
              </a:rPr>
              <a:t>การตั้งสมมติฐาน</a:t>
            </a:r>
          </a:p>
        </p:txBody>
      </p:sp>
      <p:sp>
        <p:nvSpPr>
          <p:cNvPr id="96" name="Shape 96">
            <a:hlinkClick r:id="rId6"/>
          </p:cNvPr>
          <p:cNvSpPr txBox="1"/>
          <p:nvPr>
            <p:ph idx="1" type="body"/>
          </p:nvPr>
        </p:nvSpPr>
        <p:spPr>
          <a:xfrm>
            <a:off x="250800" y="5898400"/>
            <a:ext cx="3441900" cy="924900"/>
          </a:xfrm>
          <a:prstGeom prst="rect">
            <a:avLst/>
          </a:prstGeom>
          <a:solidFill>
            <a:srgbClr val="0C343D"/>
          </a:solidFill>
        </p:spPr>
        <p:txBody>
          <a:bodyPr anchorCtr="0" anchor="ctr" bIns="45700" lIns="91425" rIns="91425" tIns="45700">
            <a:noAutofit/>
          </a:bodyPr>
          <a:lstStyle/>
          <a:p>
            <a:pPr indent="0" lvl="0" marL="0" rtl="0" algn="l">
              <a:spcBef>
                <a:spcPts val="640"/>
              </a:spcBef>
              <a:buNone/>
            </a:pPr>
            <a:r>
              <a:rPr lang="en-US">
                <a:solidFill>
                  <a:srgbClr val="6AA84F"/>
                </a:solidFill>
              </a:rPr>
              <a:t>6.  การสรุปผล </a:t>
            </a:r>
          </a:p>
        </p:txBody>
      </p:sp>
      <p:sp>
        <p:nvSpPr>
          <p:cNvPr id="97" name="Shape 97">
            <a:hlinkClick r:id="rId7"/>
          </p:cNvPr>
          <p:cNvSpPr txBox="1"/>
          <p:nvPr>
            <p:ph idx="1" type="body"/>
          </p:nvPr>
        </p:nvSpPr>
        <p:spPr>
          <a:xfrm>
            <a:off x="250800" y="3937200"/>
            <a:ext cx="6023400" cy="924900"/>
          </a:xfrm>
          <a:prstGeom prst="rect">
            <a:avLst/>
          </a:prstGeom>
          <a:solidFill>
            <a:srgbClr val="0C343D"/>
          </a:solidFill>
        </p:spPr>
        <p:txBody>
          <a:bodyPr anchorCtr="0" anchor="ctr" bIns="45700" lIns="91425" rIns="91425" tIns="45700">
            <a:noAutofit/>
          </a:bodyPr>
          <a:lstStyle/>
          <a:p>
            <a:pPr indent="0" lvl="0" marL="0" rtl="0" algn="l">
              <a:spcBef>
                <a:spcPts val="640"/>
              </a:spcBef>
              <a:buNone/>
            </a:pPr>
            <a:r>
              <a:rPr lang="en-US">
                <a:solidFill>
                  <a:srgbClr val="6AA84F"/>
                </a:solidFill>
              </a:rPr>
              <a:t>4.  การตรวจสอบสมมุติฐาน</a:t>
            </a:r>
          </a:p>
        </p:txBody>
      </p:sp>
      <p:sp>
        <p:nvSpPr>
          <p:cNvPr id="98" name="Shape 98">
            <a:hlinkClick r:id="rId8"/>
          </p:cNvPr>
          <p:cNvSpPr txBox="1"/>
          <p:nvPr>
            <p:ph idx="1" type="body"/>
          </p:nvPr>
        </p:nvSpPr>
        <p:spPr>
          <a:xfrm>
            <a:off x="1470000" y="4917800"/>
            <a:ext cx="7534500" cy="924900"/>
          </a:xfrm>
          <a:prstGeom prst="rect">
            <a:avLst/>
          </a:prstGeom>
          <a:solidFill>
            <a:srgbClr val="0C343D"/>
          </a:solidFill>
        </p:spPr>
        <p:txBody>
          <a:bodyPr anchorCtr="0" anchor="ctr" bIns="45700" lIns="91425" rIns="91425" tIns="45700">
            <a:noAutofit/>
          </a:bodyPr>
          <a:lstStyle/>
          <a:p>
            <a:pPr indent="0" lvl="0" marL="0" rtl="0" algn="l">
              <a:spcBef>
                <a:spcPts val="640"/>
              </a:spcBef>
              <a:buNone/>
            </a:pPr>
            <a:r>
              <a:rPr lang="en-US">
                <a:solidFill>
                  <a:srgbClr val="B45F06"/>
                </a:solidFill>
              </a:rPr>
              <a:t>5.การเก็บรวบรวมและวิเคราะห์ข้อมูล  </a:t>
            </a:r>
          </a:p>
        </p:txBody>
      </p:sp>
      <p:sp>
        <p:nvSpPr>
          <p:cNvPr id="99" name="Shape 99">
            <a:hlinkClick r:id="rId9"/>
          </p:cNvPr>
          <p:cNvSpPr/>
          <p:nvPr/>
        </p:nvSpPr>
        <p:spPr>
          <a:xfrm>
            <a:off x="8478150"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0" name="Shape 100">
            <a:hlinkClick r:id="rId10"/>
          </p:cNvPr>
          <p:cNvPicPr preferRelativeResize="0"/>
          <p:nvPr/>
        </p:nvPicPr>
        <p:blipFill>
          <a:blip r:embed="rId11">
            <a:alphaModFix/>
          </a:blip>
          <a:stretch>
            <a:fillRect/>
          </a:stretch>
        </p:blipFill>
        <p:spPr>
          <a:xfrm>
            <a:off x="7700274" y="6096487"/>
            <a:ext cx="625475" cy="625475"/>
          </a:xfrm>
          <a:prstGeom prst="rect">
            <a:avLst/>
          </a:prstGeom>
          <a:noFill/>
          <a:ln>
            <a:noFill/>
          </a:ln>
        </p:spPr>
      </p:pic>
      <p:sp>
        <p:nvSpPr>
          <p:cNvPr id="101" name="Shape 101">
            <a:hlinkClick r:id="rId12"/>
          </p:cNvPr>
          <p:cNvSpPr/>
          <p:nvPr/>
        </p:nvSpPr>
        <p:spPr>
          <a:xfrm rot="10800000">
            <a:off x="7165975"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descr="This is a new high definition (HD) dramatic video choreographed to powerful music that introduces the viewer/student to the Science of Biology. It is designed as a motivational &quot;trailer&quot; to be shown by teachers in Biology and Physical Science classrooms in middle school, high school and college as a visual Introduction to the wonders of life.  It augments an earlier video on the same topic that I produced 2 years ago.  Subscribe to my channel at http://www.youtube.com/user/sfgregs?feature=mhum to see all of my exciting video trailers in Biology, Chemistry, Earth Science and Astronomy. I will be releasing new ones periodically.   You can download all of my videos for free from Vimeo, my other video site.  The link is available in the &quot;About&quot; section of this channel.  Please rate this video and feel free to comment. If you like it, please help me spread the word by posting links to it on your school and social media websites. The more students who can enjoy these dramatic videos, the better!  I wish to thank all the quality video and music producers whose postings enabled me to assemble this video for educational use.    Music is a mix of two pieces, &quot;The End&quot; by Studio Fontana, and &quot;Dream Chasers&quot; by Future World Music.    To best enjoy this video, view on a big screen and turn up your speakers.  The music is powerful and dramatic!  I can customize this video to add your name or school name at the end credits, for a very modest fee. If interested, email me at &quot;fsgregs@comcast.net&quot;" id="107" name="Shape 107" title="Introduction to Biology HD">
            <a:hlinkClick r:id="rId3"/>
          </p:cNvPr>
          <p:cNvSpPr/>
          <p:nvPr/>
        </p:nvSpPr>
        <p:spPr>
          <a:xfrm>
            <a:off x="2286000" y="1642675"/>
            <a:ext cx="4572000" cy="3429000"/>
          </a:xfrm>
          <a:prstGeom prst="rect">
            <a:avLst/>
          </a:prstGeom>
          <a:blipFill>
            <a:blip r:embed="rId4">
              <a:alphaModFix/>
            </a:blip>
            <a:stretch>
              <a:fillRect/>
            </a:stretch>
          </a:blipFill>
          <a:ln>
            <a:noFill/>
          </a:ln>
        </p:spPr>
      </p:sp>
      <p:sp>
        <p:nvSpPr>
          <p:cNvPr id="108" name="Shape 108">
            <a:hlinkClick r:id="rId5"/>
          </p:cNvPr>
          <p:cNvSpPr/>
          <p:nvPr/>
        </p:nvSpPr>
        <p:spPr>
          <a:xfrm>
            <a:off x="8478150"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9" name="Shape 109">
            <a:hlinkClick r:id="rId6"/>
          </p:cNvPr>
          <p:cNvPicPr preferRelativeResize="0"/>
          <p:nvPr/>
        </p:nvPicPr>
        <p:blipFill>
          <a:blip r:embed="rId7">
            <a:alphaModFix/>
          </a:blip>
          <a:stretch>
            <a:fillRect/>
          </a:stretch>
        </p:blipFill>
        <p:spPr>
          <a:xfrm>
            <a:off x="7700274" y="6096487"/>
            <a:ext cx="625475" cy="625475"/>
          </a:xfrm>
          <a:prstGeom prst="rect">
            <a:avLst/>
          </a:prstGeom>
          <a:noFill/>
          <a:ln>
            <a:noFill/>
          </a:ln>
        </p:spPr>
      </p:pic>
      <p:sp>
        <p:nvSpPr>
          <p:cNvPr id="110" name="Shape 110">
            <a:hlinkClick r:id="rId8"/>
          </p:cNvPr>
          <p:cNvSpPr/>
          <p:nvPr/>
        </p:nvSpPr>
        <p:spPr>
          <a:xfrm rot="10800000">
            <a:off x="7165975"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77749"/>
            <a:ext cx="8229600" cy="2457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Garamond"/>
              <a:buNone/>
            </a:pPr>
            <a:r>
              <a:rPr b="1" i="0" lang="en-US" sz="4400" u="none" cap="none" strike="noStrike">
                <a:solidFill>
                  <a:schemeClr val="accent1"/>
                </a:solidFill>
                <a:latin typeface="Garamond"/>
                <a:ea typeface="Garamond"/>
                <a:cs typeface="Garamond"/>
                <a:sym typeface="Garamond"/>
              </a:rPr>
              <a:t>การสังเกต </a:t>
            </a:r>
            <a:r>
              <a:rPr b="1" i="0" lang="en-US" sz="4400" u="none" cap="none" strike="noStrike">
                <a:solidFill>
                  <a:schemeClr val="accent1"/>
                </a:solidFill>
                <a:latin typeface="Comic Sans MS"/>
                <a:ea typeface="Comic Sans MS"/>
                <a:cs typeface="Comic Sans MS"/>
                <a:sym typeface="Comic Sans MS"/>
              </a:rPr>
              <a:t>(Observation)</a:t>
            </a:r>
            <a:r>
              <a:rPr b="0" i="0" lang="en-US" sz="4400" u="none" cap="none" strike="noStrike">
                <a:solidFill>
                  <a:schemeClr val="accent1"/>
                </a:solidFill>
                <a:latin typeface="Garamond"/>
                <a:ea typeface="Garamond"/>
                <a:cs typeface="Garamond"/>
                <a:sym typeface="Garamond"/>
              </a:rPr>
              <a:t> </a:t>
            </a:r>
            <a:br>
              <a:rPr b="0" i="0" lang="en-US" sz="4400" u="none" cap="none" strike="noStrike">
                <a:solidFill>
                  <a:schemeClr val="accent1"/>
                </a:solidFill>
                <a:latin typeface="Garamond"/>
                <a:ea typeface="Garamond"/>
                <a:cs typeface="Garamond"/>
                <a:sym typeface="Garamond"/>
              </a:rPr>
            </a:br>
            <a:r>
              <a:rPr b="0" i="0" lang="en-US" sz="4300" u="none" cap="none" strike="noStrike">
                <a:solidFill>
                  <a:schemeClr val="dk2"/>
                </a:solidFill>
                <a:latin typeface="Garamond"/>
                <a:ea typeface="Garamond"/>
                <a:cs typeface="Garamond"/>
                <a:sym typeface="Garamond"/>
              </a:rPr>
              <a:t>	</a:t>
            </a:r>
            <a:r>
              <a:rPr b="1" i="0" lang="en-US" sz="3000" u="none" cap="none" strike="noStrike">
                <a:solidFill>
                  <a:srgbClr val="B45F06"/>
                </a:solidFill>
                <a:latin typeface="Garamond"/>
                <a:ea typeface="Garamond"/>
                <a:cs typeface="Garamond"/>
                <a:sym typeface="Garamond"/>
              </a:rPr>
              <a:t>คือ</a:t>
            </a:r>
            <a:r>
              <a:rPr b="1" i="0" lang="en-US" sz="3000" u="none" cap="none" strike="noStrike">
                <a:solidFill>
                  <a:srgbClr val="0000FF"/>
                </a:solidFill>
                <a:latin typeface="Garamond"/>
                <a:ea typeface="Garamond"/>
                <a:cs typeface="Garamond"/>
                <a:sym typeface="Garamond"/>
              </a:rPr>
              <a:t> </a:t>
            </a:r>
            <a:r>
              <a:rPr b="1" i="0" lang="en-US" sz="3000" u="none" cap="none" strike="noStrike">
                <a:solidFill>
                  <a:srgbClr val="F1C232"/>
                </a:solidFill>
                <a:latin typeface="Garamond"/>
                <a:ea typeface="Garamond"/>
                <a:cs typeface="Garamond"/>
                <a:sym typeface="Garamond"/>
              </a:rPr>
              <a:t>การใช้ประสาทสัมผัสในการสำรวจสิ่งต่างๆ</a:t>
            </a:r>
            <a:r>
              <a:rPr b="1" i="0" lang="en-US" sz="3000" u="none" cap="none" strike="noStrike">
                <a:solidFill>
                  <a:srgbClr val="0000FF"/>
                </a:solidFill>
                <a:latin typeface="Garamond"/>
                <a:ea typeface="Garamond"/>
                <a:cs typeface="Garamond"/>
                <a:sym typeface="Garamond"/>
              </a:rPr>
              <a:t>  </a:t>
            </a:r>
            <a:r>
              <a:rPr b="1" i="0" lang="en-US" sz="3000" u="none" cap="none" strike="noStrike">
                <a:solidFill>
                  <a:srgbClr val="B45F06"/>
                </a:solidFill>
                <a:latin typeface="Garamond"/>
                <a:ea typeface="Garamond"/>
                <a:cs typeface="Garamond"/>
                <a:sym typeface="Garamond"/>
              </a:rPr>
              <a:t>ในธรรมชาติเพื่อเก็บรวบรวมข้อมูล หรือพิจารณาข้อเท็จจริง </a:t>
            </a:r>
          </a:p>
        </p:txBody>
      </p:sp>
      <p:sp>
        <p:nvSpPr>
          <p:cNvPr id="116" name="Shape 116"/>
          <p:cNvSpPr txBox="1"/>
          <p:nvPr>
            <p:ph idx="1" type="body"/>
          </p:nvPr>
        </p:nvSpPr>
        <p:spPr>
          <a:xfrm>
            <a:off x="283500" y="2804925"/>
            <a:ext cx="8609700" cy="3348600"/>
          </a:xfrm>
          <a:prstGeom prst="rect">
            <a:avLst/>
          </a:prstGeom>
          <a:noFill/>
          <a:ln>
            <a:noFill/>
          </a:ln>
        </p:spPr>
        <p:txBody>
          <a:bodyPr anchorCtr="0" anchor="t" bIns="45700" lIns="91425" rIns="91425" tIns="45700">
            <a:noAutofit/>
          </a:bodyPr>
          <a:lstStyle/>
          <a:p>
            <a:pPr indent="-384810" lvl="0" marL="342900" marR="0" rtl="0" algn="l">
              <a:lnSpc>
                <a:spcPct val="100000"/>
              </a:lnSpc>
              <a:spcBef>
                <a:spcPts val="0"/>
              </a:spcBef>
              <a:spcAft>
                <a:spcPts val="0"/>
              </a:spcAft>
              <a:buClr>
                <a:schemeClr val="accent1"/>
              </a:buClr>
              <a:buSzPct val="100000"/>
              <a:buFont typeface="Arial"/>
              <a:buChar char="■"/>
            </a:pPr>
            <a:r>
              <a:rPr i="0" lang="en-US" sz="3000" u="none" cap="none" strike="noStrike">
                <a:solidFill>
                  <a:srgbClr val="006600"/>
                </a:solidFill>
              </a:rPr>
              <a:t>Albert Einstein กล่าวว่า</a:t>
            </a:r>
            <a:r>
              <a:rPr i="0" lang="en-US" sz="3000" u="none" cap="none" strike="noStrike">
                <a:solidFill>
                  <a:schemeClr val="dk1"/>
                </a:solidFill>
              </a:rPr>
              <a:t> </a:t>
            </a:r>
          </a:p>
          <a:p>
            <a:pPr indent="-342900" lvl="0" marL="342900" marR="0" rtl="0" algn="ctr">
              <a:lnSpc>
                <a:spcPct val="100000"/>
              </a:lnSpc>
              <a:spcBef>
                <a:spcPts val="880"/>
              </a:spcBef>
              <a:spcAft>
                <a:spcPts val="0"/>
              </a:spcAft>
              <a:buClr>
                <a:schemeClr val="accent1"/>
              </a:buClr>
              <a:buSzPct val="25000"/>
              <a:buFont typeface="Noto Sans Symbols"/>
              <a:buNone/>
            </a:pPr>
            <a:r>
              <a:rPr i="0" lang="en-US" sz="3000" u="none" cap="none" strike="noStrike">
                <a:solidFill>
                  <a:srgbClr val="FF0066"/>
                </a:solidFill>
              </a:rPr>
              <a:t>“การตั้งปัญหานั้นสำคัญมากกว่าการแก้ปัญหา”</a:t>
            </a:r>
            <a:r>
              <a:rPr i="0" lang="en-US" sz="3000" u="none" cap="none" strike="noStrike">
                <a:solidFill>
                  <a:schemeClr val="dk1"/>
                </a:solidFill>
              </a:rPr>
              <a:t> </a:t>
            </a:r>
          </a:p>
          <a:p>
            <a:pPr indent="-342900" lvl="0" marL="342900" marR="0" rtl="0" algn="l">
              <a:lnSpc>
                <a:spcPct val="100000"/>
              </a:lnSpc>
              <a:spcBef>
                <a:spcPts val="720"/>
              </a:spcBef>
              <a:spcAft>
                <a:spcPts val="0"/>
              </a:spcAft>
              <a:buClr>
                <a:schemeClr val="accent1"/>
              </a:buClr>
              <a:buSzPct val="25000"/>
              <a:buFont typeface="Noto Sans Symbols"/>
              <a:buNone/>
            </a:pPr>
            <a:r>
              <a:rPr b="1" i="0" lang="en-US" u="none" cap="none" strike="noStrike">
                <a:solidFill>
                  <a:srgbClr val="993300"/>
                </a:solidFill>
                <a:latin typeface="Comic Sans MS"/>
                <a:ea typeface="Comic Sans MS"/>
                <a:cs typeface="Comic Sans MS"/>
                <a:sym typeface="Comic Sans MS"/>
              </a:rPr>
              <a:t>	</a:t>
            </a:r>
            <a:r>
              <a:rPr b="1" i="0" lang="en-US" sz="3000" u="none" cap="none" strike="noStrike">
                <a:solidFill>
                  <a:srgbClr val="993300"/>
                </a:solidFill>
                <a:latin typeface="Comic Sans MS"/>
                <a:ea typeface="Comic Sans MS"/>
                <a:cs typeface="Comic Sans MS"/>
                <a:sym typeface="Comic Sans MS"/>
              </a:rPr>
              <a:t>- ปัญหาที่ดีต้องมีความเป็นไปได้</a:t>
            </a:r>
          </a:p>
          <a:p>
            <a:pPr indent="-342900" lvl="0" marL="342900" marR="0" rtl="0" algn="l">
              <a:lnSpc>
                <a:spcPct val="100000"/>
              </a:lnSpc>
              <a:spcBef>
                <a:spcPts val="720"/>
              </a:spcBef>
              <a:spcAft>
                <a:spcPts val="0"/>
              </a:spcAft>
              <a:buClr>
                <a:schemeClr val="accent1"/>
              </a:buClr>
              <a:buSzPct val="25000"/>
              <a:buFont typeface="Noto Sans Symbols"/>
              <a:buNone/>
            </a:pPr>
            <a:r>
              <a:rPr b="1" i="0" lang="en-US" sz="3000" u="none" cap="none" strike="noStrike">
                <a:solidFill>
                  <a:srgbClr val="006666"/>
                </a:solidFill>
                <a:latin typeface="Comic Sans MS"/>
                <a:ea typeface="Comic Sans MS"/>
                <a:cs typeface="Comic Sans MS"/>
                <a:sym typeface="Comic Sans MS"/>
              </a:rPr>
              <a:t>	</a:t>
            </a:r>
            <a:r>
              <a:rPr b="1" i="0" lang="en-US" sz="3000" u="none" cap="none" strike="noStrike">
                <a:solidFill>
                  <a:srgbClr val="6AA84F"/>
                </a:solidFill>
                <a:latin typeface="Comic Sans MS"/>
                <a:ea typeface="Comic Sans MS"/>
                <a:cs typeface="Comic Sans MS"/>
                <a:sym typeface="Comic Sans MS"/>
              </a:rPr>
              <a:t>- มีคุณค่าต่อการค้นคว้าหาคำตอบ</a:t>
            </a:r>
          </a:p>
          <a:p>
            <a:pPr indent="-342900" lvl="0" marL="342900" marR="0" rtl="0" algn="l">
              <a:lnSpc>
                <a:spcPct val="100000"/>
              </a:lnSpc>
              <a:spcBef>
                <a:spcPts val="720"/>
              </a:spcBef>
              <a:spcAft>
                <a:spcPts val="0"/>
              </a:spcAft>
              <a:buClr>
                <a:schemeClr val="accent1"/>
              </a:buClr>
              <a:buSzPct val="25000"/>
              <a:buFont typeface="Noto Sans Symbols"/>
              <a:buNone/>
            </a:pPr>
            <a:r>
              <a:rPr b="1" i="0" lang="en-US" sz="3000" u="none" cap="none" strike="noStrike">
                <a:solidFill>
                  <a:srgbClr val="666699"/>
                </a:solidFill>
                <a:latin typeface="Comic Sans MS"/>
                <a:ea typeface="Comic Sans MS"/>
                <a:cs typeface="Comic Sans MS"/>
                <a:sym typeface="Comic Sans MS"/>
              </a:rPr>
              <a:t>	</a:t>
            </a:r>
            <a:r>
              <a:rPr b="1" i="0" lang="en-US" sz="3000" u="none" cap="none" strike="noStrike">
                <a:solidFill>
                  <a:srgbClr val="B45F06"/>
                </a:solidFill>
                <a:latin typeface="Comic Sans MS"/>
                <a:ea typeface="Comic Sans MS"/>
                <a:cs typeface="Comic Sans MS"/>
                <a:sym typeface="Comic Sans MS"/>
              </a:rPr>
              <a:t>- สามารถวางแนวทางในการพิสูจน์เพื่อหาคำตอบได้</a:t>
            </a:r>
          </a:p>
        </p:txBody>
      </p:sp>
      <p:sp>
        <p:nvSpPr>
          <p:cNvPr id="117" name="Shape 117">
            <a:hlinkClick r:id="rId3"/>
          </p:cNvPr>
          <p:cNvSpPr/>
          <p:nvPr/>
        </p:nvSpPr>
        <p:spPr>
          <a:xfrm>
            <a:off x="8478150"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8" name="Shape 118">
            <a:hlinkClick r:id="rId4"/>
          </p:cNvPr>
          <p:cNvPicPr preferRelativeResize="0"/>
          <p:nvPr/>
        </p:nvPicPr>
        <p:blipFill>
          <a:blip r:embed="rId5">
            <a:alphaModFix/>
          </a:blip>
          <a:stretch>
            <a:fillRect/>
          </a:stretch>
        </p:blipFill>
        <p:spPr>
          <a:xfrm>
            <a:off x="7700274" y="6096487"/>
            <a:ext cx="625475" cy="625475"/>
          </a:xfrm>
          <a:prstGeom prst="rect">
            <a:avLst/>
          </a:prstGeom>
          <a:noFill/>
          <a:ln>
            <a:noFill/>
          </a:ln>
        </p:spPr>
      </p:pic>
      <p:sp>
        <p:nvSpPr>
          <p:cNvPr id="119" name="Shape 119">
            <a:hlinkClick r:id="rId6"/>
          </p:cNvPr>
          <p:cNvSpPr/>
          <p:nvPr/>
        </p:nvSpPr>
        <p:spPr>
          <a:xfrm rot="10800000">
            <a:off x="7165975"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idx="1" type="body"/>
          </p:nvPr>
        </p:nvSpPr>
        <p:spPr>
          <a:xfrm>
            <a:off x="256499" y="260350"/>
            <a:ext cx="8574600" cy="63372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accent1"/>
              </a:buClr>
              <a:buSzPct val="25000"/>
              <a:buFont typeface="Noto Sans Symbols"/>
              <a:buNone/>
            </a:pPr>
            <a:r>
              <a:rPr b="1" i="0" lang="en-US" u="none" cap="none" strike="noStrike">
                <a:solidFill>
                  <a:srgbClr val="00FFFF"/>
                </a:solidFill>
                <a:latin typeface="Arial"/>
                <a:ea typeface="Arial"/>
                <a:cs typeface="Arial"/>
                <a:sym typeface="Arial"/>
              </a:rPr>
              <a:t>การตั้งปัญหา</a:t>
            </a:r>
            <a:r>
              <a:rPr b="1" i="0" lang="en-US" u="none" cap="none" strike="noStrike">
                <a:solidFill>
                  <a:srgbClr val="00FFFF"/>
                </a:solidFill>
                <a:latin typeface="Times New Roman"/>
                <a:ea typeface="Times New Roman"/>
                <a:cs typeface="Times New Roman"/>
                <a:sym typeface="Times New Roman"/>
              </a:rPr>
              <a:t> </a:t>
            </a:r>
            <a:br>
              <a:rPr b="1" i="0" lang="en-US" u="none" cap="none" strike="noStrike">
                <a:solidFill>
                  <a:srgbClr val="00FFFF"/>
                </a:solidFill>
                <a:latin typeface="Arial"/>
                <a:ea typeface="Arial"/>
                <a:cs typeface="Arial"/>
                <a:sym typeface="Arial"/>
              </a:rPr>
            </a:br>
            <a:r>
              <a:rPr b="1" i="0" lang="en-US" u="none" cap="none" strike="noStrike">
                <a:solidFill>
                  <a:srgbClr val="00FFFF"/>
                </a:solidFill>
                <a:latin typeface="Comic Sans MS"/>
                <a:ea typeface="Comic Sans MS"/>
                <a:cs typeface="Comic Sans MS"/>
                <a:sym typeface="Comic Sans MS"/>
              </a:rPr>
              <a:t>(Observation and Problem)</a:t>
            </a:r>
          </a:p>
          <a:p>
            <a:pPr indent="-368300" lvl="0" marL="342900" marR="0" rtl="0" algn="l">
              <a:lnSpc>
                <a:spcPct val="90000"/>
              </a:lnSpc>
              <a:spcBef>
                <a:spcPts val="800"/>
              </a:spcBef>
              <a:spcAft>
                <a:spcPts val="0"/>
              </a:spcAft>
              <a:buClr>
                <a:srgbClr val="B45F06"/>
              </a:buClr>
              <a:buSzPct val="100000"/>
              <a:buFont typeface="Noto Sans Symbols"/>
              <a:buChar char="■"/>
            </a:pPr>
            <a:r>
              <a:rPr b="1" i="0" lang="en-US" sz="3000" u="none" cap="none" strike="noStrike">
                <a:solidFill>
                  <a:srgbClr val="B45F06"/>
                </a:solidFill>
                <a:latin typeface="Arial"/>
                <a:ea typeface="Arial"/>
                <a:cs typeface="Arial"/>
                <a:sym typeface="Arial"/>
              </a:rPr>
              <a:t>การกำหนดปัญหา คือ การตั้งปัญหาที่ไม่กำหนดคำตอบ </a:t>
            </a:r>
          </a:p>
          <a:p>
            <a:pPr indent="-368300" lvl="0" marL="342900" marR="0" rtl="0" algn="l">
              <a:lnSpc>
                <a:spcPct val="90000"/>
              </a:lnSpc>
              <a:spcBef>
                <a:spcPts val="800"/>
              </a:spcBef>
              <a:spcAft>
                <a:spcPts val="0"/>
              </a:spcAft>
              <a:buClr>
                <a:srgbClr val="6AA84F"/>
              </a:buClr>
              <a:buSzPct val="100000"/>
              <a:buFont typeface="Noto Sans Symbols"/>
              <a:buChar char="■"/>
            </a:pPr>
            <a:r>
              <a:rPr b="1" i="0" lang="en-US" sz="3000" u="none" cap="none" strike="noStrike">
                <a:solidFill>
                  <a:srgbClr val="6AA84F"/>
                </a:solidFill>
                <a:latin typeface="Arial"/>
                <a:ea typeface="Arial"/>
                <a:cs typeface="Arial"/>
                <a:sym typeface="Arial"/>
              </a:rPr>
              <a:t>ปัญหาที่ดีและเหมาะสมจะต้องเป็นปัญหาที่มีความชัดเจน </a:t>
            </a:r>
          </a:p>
          <a:p>
            <a:pPr indent="-368300" lvl="0" marL="342900" marR="0" rtl="0" algn="l">
              <a:lnSpc>
                <a:spcPct val="90000"/>
              </a:lnSpc>
              <a:spcBef>
                <a:spcPts val="800"/>
              </a:spcBef>
              <a:spcAft>
                <a:spcPts val="0"/>
              </a:spcAft>
              <a:buClr>
                <a:srgbClr val="B45F06"/>
              </a:buClr>
              <a:buSzPct val="100000"/>
              <a:buFont typeface="Noto Sans Symbols"/>
              <a:buChar char="■"/>
            </a:pPr>
            <a:r>
              <a:rPr b="1" i="0" lang="en-US" sz="3000" u="none" cap="none" strike="noStrike">
                <a:solidFill>
                  <a:srgbClr val="B45F06"/>
                </a:solidFill>
                <a:latin typeface="Arial"/>
                <a:ea typeface="Arial"/>
                <a:cs typeface="Arial"/>
                <a:sym typeface="Arial"/>
              </a:rPr>
              <a:t>มีความสัมพันธ์กับข้อเท็จจริงที่รวบรวมได้ </a:t>
            </a:r>
          </a:p>
          <a:p>
            <a:pPr indent="-368300" lvl="0" marL="342900" marR="0" rtl="0" algn="l">
              <a:lnSpc>
                <a:spcPct val="90000"/>
              </a:lnSpc>
              <a:spcBef>
                <a:spcPts val="800"/>
              </a:spcBef>
              <a:spcAft>
                <a:spcPts val="0"/>
              </a:spcAft>
              <a:buClr>
                <a:srgbClr val="6AA84F"/>
              </a:buClr>
              <a:buSzPct val="100000"/>
              <a:buFont typeface="Noto Sans Symbols"/>
              <a:buChar char="■"/>
            </a:pPr>
            <a:r>
              <a:rPr b="1" i="0" lang="en-US" sz="3000" u="none" cap="none" strike="noStrike">
                <a:solidFill>
                  <a:srgbClr val="6AA84F"/>
                </a:solidFill>
                <a:latin typeface="Arial"/>
                <a:ea typeface="Arial"/>
                <a:cs typeface="Arial"/>
                <a:sym typeface="Arial"/>
              </a:rPr>
              <a:t>มีแนวทางที่จะสามารถตรวจสอบ</a:t>
            </a:r>
          </a:p>
          <a:p>
            <a:pPr indent="-368300" lvl="0" marL="342900" marR="0" rtl="0" algn="l">
              <a:lnSpc>
                <a:spcPct val="90000"/>
              </a:lnSpc>
              <a:spcBef>
                <a:spcPts val="800"/>
              </a:spcBef>
              <a:spcAft>
                <a:spcPts val="0"/>
              </a:spcAft>
              <a:buClr>
                <a:srgbClr val="B45F06"/>
              </a:buClr>
              <a:buSzPct val="100000"/>
              <a:buFont typeface="Noto Sans Symbols"/>
              <a:buChar char="■"/>
            </a:pPr>
            <a:r>
              <a:rPr b="1" i="0" lang="en-US" sz="3000" u="none" cap="none" strike="noStrike">
                <a:solidFill>
                  <a:srgbClr val="B45F06"/>
                </a:solidFill>
                <a:latin typeface="Arial"/>
                <a:ea typeface="Arial"/>
                <a:cs typeface="Arial"/>
                <a:sym typeface="Arial"/>
              </a:rPr>
              <a:t>หาคำตอบได้อย่างรวดเร็ว</a:t>
            </a:r>
            <a:br>
              <a:rPr b="1" i="0" lang="en-US" sz="3000" u="none" cap="none" strike="noStrike">
                <a:solidFill>
                  <a:srgbClr val="B45F06"/>
                </a:solidFill>
                <a:latin typeface="Arial"/>
                <a:ea typeface="Arial"/>
                <a:cs typeface="Arial"/>
                <a:sym typeface="Arial"/>
              </a:rPr>
            </a:br>
          </a:p>
        </p:txBody>
      </p:sp>
      <p:sp>
        <p:nvSpPr>
          <p:cNvPr id="125" name="Shape 125">
            <a:hlinkClick r:id="rId3"/>
          </p:cNvPr>
          <p:cNvSpPr/>
          <p:nvPr/>
        </p:nvSpPr>
        <p:spPr>
          <a:xfrm>
            <a:off x="8478150"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26" name="Shape 126">
            <a:hlinkClick r:id="rId4"/>
          </p:cNvPr>
          <p:cNvPicPr preferRelativeResize="0"/>
          <p:nvPr/>
        </p:nvPicPr>
        <p:blipFill>
          <a:blip r:embed="rId5">
            <a:alphaModFix/>
          </a:blip>
          <a:stretch>
            <a:fillRect/>
          </a:stretch>
        </p:blipFill>
        <p:spPr>
          <a:xfrm>
            <a:off x="7700274" y="6096487"/>
            <a:ext cx="625475" cy="625475"/>
          </a:xfrm>
          <a:prstGeom prst="rect">
            <a:avLst/>
          </a:prstGeom>
          <a:noFill/>
          <a:ln>
            <a:noFill/>
          </a:ln>
        </p:spPr>
      </p:pic>
      <p:sp>
        <p:nvSpPr>
          <p:cNvPr id="127" name="Shape 127">
            <a:hlinkClick r:id="rId6"/>
          </p:cNvPr>
          <p:cNvSpPr/>
          <p:nvPr/>
        </p:nvSpPr>
        <p:spPr>
          <a:xfrm rot="10800000">
            <a:off x="7165975"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21175" y="265801"/>
            <a:ext cx="8305800" cy="14961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A47500"/>
              </a:buClr>
              <a:buSzPct val="25000"/>
              <a:buFont typeface="Garamond"/>
              <a:buNone/>
            </a:pPr>
            <a:r>
              <a:rPr b="1" i="0" lang="en-US" sz="3600" u="none" cap="none" strike="noStrike">
                <a:solidFill>
                  <a:srgbClr val="00FFFF"/>
                </a:solidFill>
                <a:latin typeface="Garamond"/>
                <a:ea typeface="Garamond"/>
                <a:cs typeface="Garamond"/>
                <a:sym typeface="Garamond"/>
              </a:rPr>
              <a:t>การตั้งสมมติฐาน </a:t>
            </a:r>
            <a:br>
              <a:rPr b="1" i="0" lang="en-US" sz="3600" u="none" cap="none" strike="noStrike">
                <a:solidFill>
                  <a:srgbClr val="00FFFF"/>
                </a:solidFill>
                <a:latin typeface="Garamond"/>
                <a:ea typeface="Garamond"/>
                <a:cs typeface="Garamond"/>
                <a:sym typeface="Garamond"/>
              </a:rPr>
            </a:br>
            <a:r>
              <a:rPr b="1" i="0" lang="en-US" sz="3600" u="none" cap="none" strike="noStrike">
                <a:solidFill>
                  <a:srgbClr val="00FFFF"/>
                </a:solidFill>
                <a:latin typeface="Comic Sans MS"/>
                <a:ea typeface="Comic Sans MS"/>
                <a:cs typeface="Comic Sans MS"/>
                <a:sym typeface="Comic Sans MS"/>
              </a:rPr>
              <a:t>(Formulation of Hypothesis)</a:t>
            </a:r>
          </a:p>
        </p:txBody>
      </p:sp>
      <p:sp>
        <p:nvSpPr>
          <p:cNvPr id="134" name="Shape 134"/>
          <p:cNvSpPr txBox="1"/>
          <p:nvPr>
            <p:ph idx="1" type="body"/>
          </p:nvPr>
        </p:nvSpPr>
        <p:spPr>
          <a:xfrm>
            <a:off x="89700" y="1690000"/>
            <a:ext cx="8681100" cy="1768800"/>
          </a:xfrm>
          <a:prstGeom prst="rect">
            <a:avLst/>
          </a:prstGeom>
          <a:noFill/>
          <a:ln>
            <a:noFill/>
          </a:ln>
        </p:spPr>
        <p:txBody>
          <a:bodyPr anchorCtr="0" anchor="t" bIns="45700" lIns="91425" rIns="91425" tIns="45700">
            <a:noAutofit/>
          </a:bodyPr>
          <a:lstStyle/>
          <a:p>
            <a:pPr indent="-368300" lvl="0" marL="342900" marR="0" rtl="0" algn="l">
              <a:lnSpc>
                <a:spcPct val="100000"/>
              </a:lnSpc>
              <a:spcBef>
                <a:spcPts val="0"/>
              </a:spcBef>
              <a:spcAft>
                <a:spcPts val="0"/>
              </a:spcAft>
              <a:buClr>
                <a:srgbClr val="B45F06"/>
              </a:buClr>
              <a:buSzPct val="100000"/>
              <a:buFont typeface="Noto Sans Symbols"/>
              <a:buChar char="■"/>
            </a:pPr>
            <a:r>
              <a:rPr b="1" i="0" lang="en-US" sz="3000" u="none" cap="none" strike="noStrike">
                <a:solidFill>
                  <a:srgbClr val="B45F06"/>
                </a:solidFill>
                <a:latin typeface="Arial"/>
                <a:ea typeface="Arial"/>
                <a:cs typeface="Arial"/>
                <a:sym typeface="Arial"/>
              </a:rPr>
              <a:t>คำตอบทั้งหมดที่อาจเป็นไปได้ของปัญหานั้น</a:t>
            </a:r>
          </a:p>
          <a:p>
            <a:pPr indent="-368300" lvl="0" marL="342900" marR="0" rtl="0" algn="l">
              <a:lnSpc>
                <a:spcPct val="100000"/>
              </a:lnSpc>
              <a:spcBef>
                <a:spcPts val="800"/>
              </a:spcBef>
              <a:spcAft>
                <a:spcPts val="0"/>
              </a:spcAft>
              <a:buClr>
                <a:srgbClr val="B45F06"/>
              </a:buClr>
              <a:buSzPct val="100000"/>
              <a:buFont typeface="Noto Sans Symbols"/>
              <a:buChar char="■"/>
            </a:pPr>
            <a:r>
              <a:rPr b="1" i="0" lang="en-US" sz="3000" u="none" cap="none" strike="noStrike">
                <a:solidFill>
                  <a:srgbClr val="B45F06"/>
                </a:solidFill>
                <a:latin typeface="Arial"/>
                <a:ea typeface="Arial"/>
                <a:cs typeface="Arial"/>
                <a:sym typeface="Arial"/>
              </a:rPr>
              <a:t>สมมติฐานที่ดีมักมีรูปแบบ </a:t>
            </a:r>
            <a:r>
              <a:rPr b="1" i="0" lang="en-US" sz="3000" u="none" cap="none" strike="noStrike">
                <a:solidFill>
                  <a:srgbClr val="FF00FF"/>
                </a:solidFill>
                <a:latin typeface="Arial"/>
                <a:ea typeface="Arial"/>
                <a:cs typeface="Arial"/>
                <a:sym typeface="Arial"/>
              </a:rPr>
              <a:t>ถ้า</a:t>
            </a:r>
            <a:r>
              <a:rPr b="1" i="0" lang="en-US" sz="3000" u="none" cap="none" strike="noStrike">
                <a:solidFill>
                  <a:srgbClr val="FF00FF"/>
                </a:solidFill>
                <a:latin typeface="Times New Roman"/>
                <a:ea typeface="Times New Roman"/>
                <a:cs typeface="Times New Roman"/>
                <a:sym typeface="Times New Roman"/>
              </a:rPr>
              <a:t>…</a:t>
            </a:r>
            <a:r>
              <a:rPr b="1" i="0" lang="en-US" sz="3000" u="none" cap="none" strike="noStrike">
                <a:solidFill>
                  <a:srgbClr val="FF00FF"/>
                </a:solidFill>
                <a:latin typeface="Arial"/>
                <a:ea typeface="Arial"/>
                <a:cs typeface="Arial"/>
                <a:sym typeface="Arial"/>
              </a:rPr>
              <a:t>ดังนั้น</a:t>
            </a:r>
            <a:r>
              <a:rPr b="1" i="0" lang="en-US" sz="3000" u="none" cap="none" strike="noStrike">
                <a:solidFill>
                  <a:srgbClr val="FF00FF"/>
                </a:solidFill>
                <a:latin typeface="Times New Roman"/>
                <a:ea typeface="Times New Roman"/>
                <a:cs typeface="Times New Roman"/>
                <a:sym typeface="Times New Roman"/>
              </a:rPr>
              <a:t>…</a:t>
            </a:r>
            <a:r>
              <a:rPr b="1" i="0" lang="en-US" sz="3000" u="none" cap="none" strike="noStrike">
                <a:solidFill>
                  <a:srgbClr val="FF00FF"/>
                </a:solidFill>
                <a:latin typeface="Arial"/>
                <a:ea typeface="Arial"/>
                <a:cs typeface="Arial"/>
                <a:sym typeface="Arial"/>
              </a:rPr>
              <a:t>.</a:t>
            </a:r>
            <a:r>
              <a:rPr b="1" i="0" lang="en-US" sz="3000" u="none" cap="none" strike="noStrike">
                <a:solidFill>
                  <a:srgbClr val="B45F06"/>
                </a:solidFill>
                <a:latin typeface="Arial"/>
                <a:ea typeface="Arial"/>
                <a:cs typeface="Arial"/>
                <a:sym typeface="Arial"/>
              </a:rPr>
              <a:t> ซึ่งเป็นการแนะแนวทางที่ใช้ทดสอบได้ด้วย</a:t>
            </a:r>
          </a:p>
        </p:txBody>
      </p:sp>
      <p:sp>
        <p:nvSpPr>
          <p:cNvPr id="135" name="Shape 135"/>
          <p:cNvSpPr txBox="1"/>
          <p:nvPr>
            <p:ph idx="1" type="body"/>
          </p:nvPr>
        </p:nvSpPr>
        <p:spPr>
          <a:xfrm>
            <a:off x="89700" y="3228905"/>
            <a:ext cx="8964600" cy="3258000"/>
          </a:xfrm>
          <a:prstGeom prst="rect">
            <a:avLst/>
          </a:prstGeom>
          <a:noFill/>
          <a:ln>
            <a:noFill/>
          </a:ln>
        </p:spPr>
        <p:txBody>
          <a:bodyPr anchorCtr="0" anchor="t" bIns="45700" lIns="91425" rIns="91425" tIns="45700">
            <a:noAutofit/>
          </a:bodyPr>
          <a:lstStyle/>
          <a:p>
            <a:pPr indent="-368300" lvl="0" marL="342900" marR="0" rtl="0" algn="l">
              <a:lnSpc>
                <a:spcPct val="90000"/>
              </a:lnSpc>
              <a:spcBef>
                <a:spcPts val="0"/>
              </a:spcBef>
              <a:spcAft>
                <a:spcPts val="0"/>
              </a:spcAft>
              <a:buClr>
                <a:srgbClr val="6AA84F"/>
              </a:buClr>
              <a:buSzPct val="100000"/>
              <a:buFont typeface="Noto Sans Symbols"/>
              <a:buChar char="■"/>
            </a:pPr>
            <a:r>
              <a:rPr b="1" i="0" lang="en-US" sz="3000" u="none" cap="none" strike="noStrike">
                <a:solidFill>
                  <a:srgbClr val="6AA84F"/>
                </a:solidFill>
                <a:latin typeface="Arial"/>
                <a:ea typeface="Arial"/>
                <a:cs typeface="Arial"/>
                <a:sym typeface="Arial"/>
              </a:rPr>
              <a:t>การตั้งสมมติฐาน เป็นการคาดคะเน หรือการทายคำตอบของปัญหาอย่างมีเหตุผล </a:t>
            </a:r>
          </a:p>
          <a:p>
            <a:pPr indent="-368300" lvl="0" marL="342900" marR="0" rtl="0" algn="l">
              <a:lnSpc>
                <a:spcPct val="90000"/>
              </a:lnSpc>
              <a:spcBef>
                <a:spcPts val="0"/>
              </a:spcBef>
              <a:spcAft>
                <a:spcPts val="0"/>
              </a:spcAft>
              <a:buClr>
                <a:srgbClr val="6AA84F"/>
              </a:buClr>
              <a:buSzPct val="100000"/>
              <a:buFont typeface="Noto Sans Symbols"/>
              <a:buChar char="■"/>
            </a:pPr>
            <a:r>
              <a:rPr b="1" i="0" lang="en-US" sz="3000" u="none" cap="none" strike="noStrike">
                <a:solidFill>
                  <a:srgbClr val="6AA84F"/>
                </a:solidFill>
                <a:latin typeface="Arial"/>
                <a:ea typeface="Arial"/>
                <a:cs typeface="Arial"/>
                <a:sym typeface="Arial"/>
              </a:rPr>
              <a:t>สมมติฐาน ทำหน้าที่เสมือน เป็นทิศทางและแนวทางในการวิจัย  ช่วยเสนอแนะแนวทางในการเก็บรวบรวมข้อมูล และการวิเคราะห์ข้อมูลต่อไป</a:t>
            </a:r>
          </a:p>
          <a:p>
            <a:pPr indent="-368300" lvl="0" marL="342900" marR="0" rtl="0" algn="l">
              <a:lnSpc>
                <a:spcPct val="90000"/>
              </a:lnSpc>
              <a:spcBef>
                <a:spcPts val="800"/>
              </a:spcBef>
              <a:spcAft>
                <a:spcPts val="0"/>
              </a:spcAft>
              <a:buClr>
                <a:srgbClr val="6AA84F"/>
              </a:buClr>
              <a:buSzPct val="100000"/>
              <a:buFont typeface="Noto Sans Symbols"/>
              <a:buChar char="■"/>
            </a:pPr>
            <a:r>
              <a:rPr b="1" i="0" lang="en-US" sz="3000" u="none" cap="none" strike="noStrike">
                <a:solidFill>
                  <a:srgbClr val="6AA84F"/>
                </a:solidFill>
                <a:latin typeface="Arial"/>
                <a:ea typeface="Arial"/>
                <a:cs typeface="Arial"/>
                <a:sym typeface="Arial"/>
              </a:rPr>
              <a:t>สมมติฐานที่ตั้งขึ้น ไม่จำเป็นต้องถูกเสมอไป </a:t>
            </a:r>
          </a:p>
        </p:txBody>
      </p:sp>
      <p:sp>
        <p:nvSpPr>
          <p:cNvPr id="136" name="Shape 136">
            <a:hlinkClick r:id="rId3"/>
          </p:cNvPr>
          <p:cNvSpPr/>
          <p:nvPr/>
        </p:nvSpPr>
        <p:spPr>
          <a:xfrm>
            <a:off x="8478150"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37" name="Shape 137">
            <a:hlinkClick r:id="rId4"/>
          </p:cNvPr>
          <p:cNvPicPr preferRelativeResize="0"/>
          <p:nvPr/>
        </p:nvPicPr>
        <p:blipFill>
          <a:blip r:embed="rId5">
            <a:alphaModFix/>
          </a:blip>
          <a:stretch>
            <a:fillRect/>
          </a:stretch>
        </p:blipFill>
        <p:spPr>
          <a:xfrm>
            <a:off x="7700274" y="6096487"/>
            <a:ext cx="625475" cy="625475"/>
          </a:xfrm>
          <a:prstGeom prst="rect">
            <a:avLst/>
          </a:prstGeom>
          <a:noFill/>
          <a:ln>
            <a:noFill/>
          </a:ln>
        </p:spPr>
      </p:pic>
      <p:sp>
        <p:nvSpPr>
          <p:cNvPr id="138" name="Shape 138">
            <a:hlinkClick r:id="rId6"/>
          </p:cNvPr>
          <p:cNvSpPr/>
          <p:nvPr/>
        </p:nvSpPr>
        <p:spPr>
          <a:xfrm rot="10800000">
            <a:off x="7165975"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277812"/>
            <a:ext cx="8305799" cy="15509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A47500"/>
              </a:buClr>
              <a:buSzPct val="25000"/>
              <a:buFont typeface="Garamond"/>
              <a:buNone/>
            </a:pPr>
            <a:r>
              <a:rPr b="1" i="0" lang="en-US" sz="4200" u="none" cap="none" strike="noStrike">
                <a:solidFill>
                  <a:srgbClr val="A47500"/>
                </a:solidFill>
                <a:latin typeface="Garamond"/>
                <a:ea typeface="Garamond"/>
                <a:cs typeface="Garamond"/>
                <a:sym typeface="Garamond"/>
              </a:rPr>
              <a:t>การตรวจสอบสมมติฐาน </a:t>
            </a:r>
            <a:br>
              <a:rPr b="1" i="0" lang="en-US" sz="4200" u="none" cap="none" strike="noStrike">
                <a:solidFill>
                  <a:srgbClr val="A47500"/>
                </a:solidFill>
                <a:latin typeface="Garamond"/>
                <a:ea typeface="Garamond"/>
                <a:cs typeface="Garamond"/>
                <a:sym typeface="Garamond"/>
              </a:rPr>
            </a:br>
            <a:r>
              <a:rPr b="1" i="0" lang="en-US" sz="4200" u="none" cap="none" strike="noStrike">
                <a:solidFill>
                  <a:srgbClr val="A47500"/>
                </a:solidFill>
                <a:latin typeface="Comic Sans MS"/>
                <a:ea typeface="Comic Sans MS"/>
                <a:cs typeface="Comic Sans MS"/>
                <a:sym typeface="Comic Sans MS"/>
              </a:rPr>
              <a:t>(Testing of Hypothesis)</a:t>
            </a:r>
          </a:p>
        </p:txBody>
      </p:sp>
      <p:sp>
        <p:nvSpPr>
          <p:cNvPr id="144" name="Shape 144"/>
          <p:cNvSpPr txBox="1"/>
          <p:nvPr>
            <p:ph idx="1" type="body"/>
          </p:nvPr>
        </p:nvSpPr>
        <p:spPr>
          <a:xfrm>
            <a:off x="1042987" y="1989136"/>
            <a:ext cx="6985000" cy="32686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1"/>
              </a:buClr>
              <a:buSzPct val="25000"/>
              <a:buFont typeface="Noto Sans Symbols"/>
              <a:buNone/>
            </a:pPr>
            <a:r>
              <a:rPr b="1" i="0" lang="en-US" sz="3600" u="none" cap="none" strike="noStrike">
                <a:solidFill>
                  <a:srgbClr val="993300"/>
                </a:solidFill>
                <a:latin typeface="Comic Sans MS"/>
                <a:ea typeface="Comic Sans MS"/>
                <a:cs typeface="Comic Sans MS"/>
                <a:sym typeface="Comic Sans MS"/>
              </a:rPr>
              <a:t>การตรวจสอบสมมติฐานมักใช้</a:t>
            </a:r>
          </a:p>
          <a:p>
            <a:pPr indent="-342900" lvl="0" marL="342900" marR="0" rtl="0" algn="l">
              <a:lnSpc>
                <a:spcPct val="100000"/>
              </a:lnSpc>
              <a:spcBef>
                <a:spcPts val="720"/>
              </a:spcBef>
              <a:spcAft>
                <a:spcPts val="0"/>
              </a:spcAft>
              <a:buClr>
                <a:schemeClr val="accent1"/>
              </a:buClr>
              <a:buSzPct val="64999"/>
              <a:buFont typeface="Noto Sans Symbols"/>
              <a:buChar char="■"/>
            </a:pPr>
            <a:r>
              <a:rPr b="1" i="0" lang="en-US" sz="3600" u="none" cap="none" strike="noStrike">
                <a:solidFill>
                  <a:srgbClr val="006666"/>
                </a:solidFill>
                <a:latin typeface="Comic Sans MS"/>
                <a:ea typeface="Comic Sans MS"/>
                <a:cs typeface="Comic Sans MS"/>
                <a:sym typeface="Comic Sans MS"/>
              </a:rPr>
              <a:t>วิธีการทดลอง </a:t>
            </a:r>
            <a:r>
              <a:rPr b="1" i="0" lang="en-US" sz="2800" u="none" cap="none" strike="noStrike">
                <a:solidFill>
                  <a:srgbClr val="006666"/>
                </a:solidFill>
                <a:latin typeface="Comic Sans MS"/>
                <a:ea typeface="Comic Sans MS"/>
                <a:cs typeface="Comic Sans MS"/>
                <a:sym typeface="Comic Sans MS"/>
              </a:rPr>
              <a:t>(Experiment)</a:t>
            </a:r>
          </a:p>
          <a:p>
            <a:pPr indent="-342900" lvl="0" marL="342900" marR="0" rtl="0" algn="l">
              <a:lnSpc>
                <a:spcPct val="100000"/>
              </a:lnSpc>
              <a:spcBef>
                <a:spcPts val="720"/>
              </a:spcBef>
              <a:spcAft>
                <a:spcPts val="0"/>
              </a:spcAft>
              <a:buClr>
                <a:schemeClr val="accent1"/>
              </a:buClr>
              <a:buSzPct val="64999"/>
              <a:buFont typeface="Noto Sans Symbols"/>
              <a:buChar char="■"/>
            </a:pPr>
            <a:r>
              <a:rPr b="1" i="0" lang="en-US" sz="3600" u="none" cap="none" strike="noStrike">
                <a:solidFill>
                  <a:srgbClr val="666699"/>
                </a:solidFill>
                <a:latin typeface="Comic Sans MS"/>
                <a:ea typeface="Comic Sans MS"/>
                <a:cs typeface="Comic Sans MS"/>
                <a:sym typeface="Comic Sans MS"/>
              </a:rPr>
              <a:t>การสำรวจ </a:t>
            </a:r>
            <a:r>
              <a:rPr b="1" i="0" lang="en-US" sz="2800" u="none" cap="none" strike="noStrike">
                <a:solidFill>
                  <a:srgbClr val="666699"/>
                </a:solidFill>
                <a:latin typeface="Comic Sans MS"/>
                <a:ea typeface="Comic Sans MS"/>
                <a:cs typeface="Comic Sans MS"/>
                <a:sym typeface="Comic Sans MS"/>
              </a:rPr>
              <a:t>(Survey)</a:t>
            </a:r>
            <a:r>
              <a:rPr b="1" i="0" lang="en-US" sz="3600" u="none" cap="none" strike="noStrike">
                <a:solidFill>
                  <a:srgbClr val="666699"/>
                </a:solidFill>
                <a:latin typeface="Comic Sans MS"/>
                <a:ea typeface="Comic Sans MS"/>
                <a:cs typeface="Comic Sans MS"/>
                <a:sym typeface="Comic Sans MS"/>
              </a:rPr>
              <a:t> </a:t>
            </a:r>
          </a:p>
          <a:p>
            <a:pPr indent="-342900" lvl="0" marL="342900" marR="0" rtl="0" algn="l">
              <a:lnSpc>
                <a:spcPct val="100000"/>
              </a:lnSpc>
              <a:spcBef>
                <a:spcPts val="720"/>
              </a:spcBef>
              <a:spcAft>
                <a:spcPts val="0"/>
              </a:spcAft>
              <a:buClr>
                <a:schemeClr val="accent1"/>
              </a:buClr>
              <a:buSzPct val="64999"/>
              <a:buFont typeface="Noto Sans Symbols"/>
              <a:buChar char="■"/>
            </a:pPr>
            <a:r>
              <a:rPr b="1" i="0" lang="en-US" sz="3600" u="none" cap="none" strike="noStrike">
                <a:solidFill>
                  <a:srgbClr val="006600"/>
                </a:solidFill>
                <a:latin typeface="Comic Sans MS"/>
                <a:ea typeface="Comic Sans MS"/>
                <a:cs typeface="Comic Sans MS"/>
                <a:sym typeface="Comic Sans MS"/>
              </a:rPr>
              <a:t>ค้นคว้าเพิ่มเติมจากผลงานวิจัยที่มีผู้ศึกษามาก่อน</a:t>
            </a:r>
          </a:p>
        </p:txBody>
      </p:sp>
      <p:sp>
        <p:nvSpPr>
          <p:cNvPr id="145" name="Shape 145">
            <a:hlinkClick r:id="rId3"/>
          </p:cNvPr>
          <p:cNvSpPr/>
          <p:nvPr/>
        </p:nvSpPr>
        <p:spPr>
          <a:xfrm>
            <a:off x="8478150"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46" name="Shape 146">
            <a:hlinkClick r:id="rId4"/>
          </p:cNvPr>
          <p:cNvPicPr preferRelativeResize="0"/>
          <p:nvPr/>
        </p:nvPicPr>
        <p:blipFill>
          <a:blip r:embed="rId5">
            <a:alphaModFix/>
          </a:blip>
          <a:stretch>
            <a:fillRect/>
          </a:stretch>
        </p:blipFill>
        <p:spPr>
          <a:xfrm>
            <a:off x="7700274" y="6096487"/>
            <a:ext cx="625475" cy="625475"/>
          </a:xfrm>
          <a:prstGeom prst="rect">
            <a:avLst/>
          </a:prstGeom>
          <a:noFill/>
          <a:ln>
            <a:noFill/>
          </a:ln>
        </p:spPr>
      </p:pic>
      <p:sp>
        <p:nvSpPr>
          <p:cNvPr id="147" name="Shape 147">
            <a:hlinkClick r:id="rId6"/>
          </p:cNvPr>
          <p:cNvSpPr/>
          <p:nvPr/>
        </p:nvSpPr>
        <p:spPr>
          <a:xfrm rot="10800000">
            <a:off x="7165975"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idx="1" type="body"/>
          </p:nvPr>
        </p:nvSpPr>
        <p:spPr>
          <a:xfrm>
            <a:off x="457200" y="333375"/>
            <a:ext cx="8229600" cy="626427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1"/>
              </a:buClr>
              <a:buSzPct val="25000"/>
              <a:buFont typeface="Noto Sans Symbols"/>
              <a:buNone/>
            </a:pPr>
            <a:r>
              <a:rPr b="1" i="0" lang="en-US" sz="3200" u="none" cap="none" strike="noStrike">
                <a:solidFill>
                  <a:schemeClr val="dk1"/>
                </a:solidFill>
                <a:latin typeface="Arial"/>
                <a:ea typeface="Arial"/>
                <a:cs typeface="Arial"/>
                <a:sym typeface="Arial"/>
              </a:rPr>
              <a:t>ตัวแปร  มี 3 แบบ</a:t>
            </a:r>
          </a:p>
          <a:p>
            <a:pPr indent="-401320" lvl="0" marL="342900" marR="0" rtl="0" algn="l">
              <a:lnSpc>
                <a:spcPct val="100000"/>
              </a:lnSpc>
              <a:spcBef>
                <a:spcPts val="640"/>
              </a:spcBef>
              <a:spcAft>
                <a:spcPts val="0"/>
              </a:spcAft>
              <a:buClr>
                <a:schemeClr val="accent1"/>
              </a:buClr>
              <a:buSzPct val="83333"/>
              <a:buFont typeface="Noto Sans Symbols"/>
              <a:buChar char="■"/>
            </a:pPr>
            <a:r>
              <a:rPr b="1" i="0" lang="en-US" u="sng" cap="none" strike="noStrike">
                <a:solidFill>
                  <a:srgbClr val="008000"/>
                </a:solidFill>
                <a:latin typeface="Arial"/>
                <a:ea typeface="Arial"/>
                <a:cs typeface="Arial"/>
                <a:sym typeface="Arial"/>
              </a:rPr>
              <a:t>ตัวแปรอิสระหรือตัวแปรต้น</a:t>
            </a:r>
            <a:r>
              <a:rPr b="1" i="0" lang="en-US" u="none" cap="none" strike="noStrike">
                <a:solidFill>
                  <a:srgbClr val="008000"/>
                </a:solidFill>
                <a:latin typeface="Arial"/>
                <a:ea typeface="Arial"/>
                <a:cs typeface="Arial"/>
                <a:sym typeface="Arial"/>
              </a:rPr>
              <a:t> </a:t>
            </a:r>
            <a:r>
              <a:rPr b="1" i="0" lang="en-US" u="none" cap="none" strike="noStrike">
                <a:solidFill>
                  <a:srgbClr val="008000"/>
                </a:solidFill>
                <a:latin typeface="Comic Sans MS"/>
                <a:ea typeface="Comic Sans MS"/>
                <a:cs typeface="Comic Sans MS"/>
                <a:sym typeface="Comic Sans MS"/>
              </a:rPr>
              <a:t>(Independent variables)</a:t>
            </a:r>
            <a:r>
              <a:rPr b="1" i="0" lang="en-US" u="none" cap="none" strike="noStrike">
                <a:solidFill>
                  <a:srgbClr val="6600CC"/>
                </a:solidFill>
                <a:latin typeface="Arial"/>
                <a:ea typeface="Arial"/>
                <a:cs typeface="Arial"/>
                <a:sym typeface="Arial"/>
              </a:rPr>
              <a:t>   </a:t>
            </a:r>
          </a:p>
          <a:p>
            <a:pPr indent="457200" lvl="0" marL="0" marR="0" rtl="0" algn="l">
              <a:lnSpc>
                <a:spcPct val="100000"/>
              </a:lnSpc>
              <a:spcBef>
                <a:spcPts val="640"/>
              </a:spcBef>
              <a:spcAft>
                <a:spcPts val="0"/>
              </a:spcAft>
              <a:buNone/>
            </a:pPr>
            <a:r>
              <a:rPr b="1" i="0" lang="en-US" sz="3000" u="none" cap="none" strike="noStrike">
                <a:solidFill>
                  <a:srgbClr val="6600CC"/>
                </a:solidFill>
                <a:latin typeface="Arial"/>
                <a:ea typeface="Arial"/>
                <a:cs typeface="Arial"/>
                <a:sym typeface="Arial"/>
              </a:rPr>
              <a:t>เป็นตัวแปรที่ผู้ทดลองต้องการดู ผลของมัน </a:t>
            </a:r>
          </a:p>
          <a:p>
            <a:pPr indent="-401320" lvl="0" marL="342900" marR="0" rtl="0" algn="l">
              <a:lnSpc>
                <a:spcPct val="100000"/>
              </a:lnSpc>
              <a:spcBef>
                <a:spcPts val="640"/>
              </a:spcBef>
              <a:spcAft>
                <a:spcPts val="0"/>
              </a:spcAft>
              <a:buClr>
                <a:schemeClr val="accent1"/>
              </a:buClr>
              <a:buSzPct val="100000"/>
              <a:buFont typeface="Noto Sans Symbols"/>
              <a:buChar char="■"/>
            </a:pPr>
            <a:r>
              <a:rPr b="1" i="0" lang="en-US" u="sng" cap="none" strike="noStrike">
                <a:solidFill>
                  <a:srgbClr val="008000"/>
                </a:solidFill>
                <a:latin typeface="Arial"/>
                <a:ea typeface="Arial"/>
                <a:cs typeface="Arial"/>
                <a:sym typeface="Arial"/>
              </a:rPr>
              <a:t>ตัวแปรตาม</a:t>
            </a:r>
            <a:r>
              <a:rPr b="1" i="0" lang="en-US" u="none" cap="none" strike="noStrike">
                <a:solidFill>
                  <a:srgbClr val="008000"/>
                </a:solidFill>
                <a:latin typeface="Arial"/>
                <a:ea typeface="Arial"/>
                <a:cs typeface="Arial"/>
                <a:sym typeface="Arial"/>
              </a:rPr>
              <a:t> </a:t>
            </a:r>
            <a:r>
              <a:rPr b="1" i="0" lang="en-US" u="none" cap="none" strike="noStrike">
                <a:solidFill>
                  <a:srgbClr val="008000"/>
                </a:solidFill>
                <a:latin typeface="Comic Sans MS"/>
                <a:ea typeface="Comic Sans MS"/>
                <a:cs typeface="Comic Sans MS"/>
                <a:sym typeface="Comic Sans MS"/>
              </a:rPr>
              <a:t>(Dependent variables)</a:t>
            </a:r>
            <a:r>
              <a:rPr b="1" i="0" lang="en-US" u="none" cap="none" strike="noStrike">
                <a:solidFill>
                  <a:srgbClr val="FF33CC"/>
                </a:solidFill>
                <a:latin typeface="Arial"/>
                <a:ea typeface="Arial"/>
                <a:cs typeface="Arial"/>
                <a:sym typeface="Arial"/>
              </a:rPr>
              <a:t> </a:t>
            </a:r>
            <a:r>
              <a:rPr b="1" i="0" lang="en-US" sz="3000" u="none" cap="none" strike="noStrike">
                <a:solidFill>
                  <a:srgbClr val="FF33CC"/>
                </a:solidFill>
                <a:latin typeface="Arial"/>
                <a:ea typeface="Arial"/>
                <a:cs typeface="Arial"/>
                <a:sym typeface="Arial"/>
              </a:rPr>
              <a:t>เปลี่ยนแปลงไปได้ตามการเปลี่ยนของตัวแปรอิสระ ซึ่งก็คือ ผลจากการทดลอง ที่ต้องสังเกต เก็บข้อมูล  ตัวแปรตามอาจมีหลายตัว</a:t>
            </a:r>
          </a:p>
          <a:p>
            <a:pPr indent="-401320" lvl="0" marL="342900" marR="0" rtl="0" algn="l">
              <a:lnSpc>
                <a:spcPct val="100000"/>
              </a:lnSpc>
              <a:spcBef>
                <a:spcPts val="640"/>
              </a:spcBef>
              <a:spcAft>
                <a:spcPts val="0"/>
              </a:spcAft>
              <a:buClr>
                <a:schemeClr val="accent1"/>
              </a:buClr>
              <a:buSzPct val="100000"/>
              <a:buFont typeface="Noto Sans Symbols"/>
              <a:buChar char="■"/>
            </a:pPr>
            <a:r>
              <a:rPr b="1" i="0" lang="en-US" u="sng" cap="none" strike="noStrike">
                <a:solidFill>
                  <a:srgbClr val="008000"/>
                </a:solidFill>
                <a:latin typeface="Arial"/>
                <a:ea typeface="Arial"/>
                <a:cs typeface="Arial"/>
                <a:sym typeface="Arial"/>
              </a:rPr>
              <a:t>ตัวแปรควบคุม</a:t>
            </a:r>
            <a:r>
              <a:rPr b="1" i="0" lang="en-US" u="none" cap="none" strike="noStrike">
                <a:solidFill>
                  <a:srgbClr val="008000"/>
                </a:solidFill>
                <a:latin typeface="Arial"/>
                <a:ea typeface="Arial"/>
                <a:cs typeface="Arial"/>
                <a:sym typeface="Arial"/>
              </a:rPr>
              <a:t> </a:t>
            </a:r>
            <a:r>
              <a:rPr b="1" i="0" lang="en-US" u="none" cap="none" strike="noStrike">
                <a:solidFill>
                  <a:srgbClr val="008000"/>
                </a:solidFill>
                <a:latin typeface="Comic Sans MS"/>
                <a:ea typeface="Comic Sans MS"/>
                <a:cs typeface="Comic Sans MS"/>
                <a:sym typeface="Comic Sans MS"/>
              </a:rPr>
              <a:t>(Control variables)</a:t>
            </a:r>
            <a:r>
              <a:rPr b="1" i="0" lang="en-US" u="none" cap="none" strike="noStrike">
                <a:solidFill>
                  <a:srgbClr val="0000FF"/>
                </a:solidFill>
                <a:latin typeface="Arial"/>
                <a:ea typeface="Arial"/>
                <a:cs typeface="Arial"/>
                <a:sym typeface="Arial"/>
              </a:rPr>
              <a:t> </a:t>
            </a:r>
            <a:r>
              <a:rPr b="1" i="0" lang="en-US" sz="3000" u="none" cap="none" strike="noStrike">
                <a:solidFill>
                  <a:srgbClr val="0000FF"/>
                </a:solidFill>
                <a:latin typeface="Arial"/>
                <a:ea typeface="Arial"/>
                <a:cs typeface="Arial"/>
                <a:sym typeface="Arial"/>
              </a:rPr>
              <a:t>ตัวแปรที่ถูกควบคุมให้คงที่ตลอด เพราะไม่ต้องการให้ผลของมันมามีอิทธิพลต่อตัวแปรตาม</a:t>
            </a:r>
          </a:p>
        </p:txBody>
      </p:sp>
      <p:sp>
        <p:nvSpPr>
          <p:cNvPr id="153" name="Shape 153">
            <a:hlinkClick r:id="rId3"/>
          </p:cNvPr>
          <p:cNvSpPr/>
          <p:nvPr/>
        </p:nvSpPr>
        <p:spPr>
          <a:xfrm>
            <a:off x="8478150"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54" name="Shape 154">
            <a:hlinkClick r:id="rId4"/>
          </p:cNvPr>
          <p:cNvPicPr preferRelativeResize="0"/>
          <p:nvPr/>
        </p:nvPicPr>
        <p:blipFill>
          <a:blip r:embed="rId5">
            <a:alphaModFix/>
          </a:blip>
          <a:stretch>
            <a:fillRect/>
          </a:stretch>
        </p:blipFill>
        <p:spPr>
          <a:xfrm>
            <a:off x="7700274" y="6096487"/>
            <a:ext cx="625475" cy="625475"/>
          </a:xfrm>
          <a:prstGeom prst="rect">
            <a:avLst/>
          </a:prstGeom>
          <a:noFill/>
          <a:ln>
            <a:noFill/>
          </a:ln>
        </p:spPr>
      </p:pic>
      <p:sp>
        <p:nvSpPr>
          <p:cNvPr id="155" name="Shape 155">
            <a:hlinkClick r:id="rId6"/>
          </p:cNvPr>
          <p:cNvSpPr/>
          <p:nvPr/>
        </p:nvSpPr>
        <p:spPr>
          <a:xfrm rot="10800000">
            <a:off x="7165975" y="6223675"/>
            <a:ext cx="371700" cy="371100"/>
          </a:xfrm>
          <a:prstGeom prst="striped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