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  <a:lum/>
          </a:blip>
          <a:srcRect/>
          <a:stretch>
            <a:fillRect l="-15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875C-55EA-43E7-97EC-16AE6376C127}" type="datetimeFigureOut">
              <a:rPr lang="th-TH" smtClean="0"/>
              <a:pPr/>
              <a:t>18/01/58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9D50-A2F6-45EF-AB57-D0DBC6EE067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k-d.com/admission/27645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 descr="สูตรปราบ !! Error 16 ช้อยส์ (ตัวฉุด O-NET Eng)">
            <a:hlinkClick r:id="rId2" tooltip="สูตรปราบ !! Error 16 ช้อยส์ (ตัวฉุด O-NET Eng)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28" name="AutoShape 4" descr="สูตรปราบ !! Error 16 ช้อยส์ (ตัวฉุด O-NET Eng)">
            <a:hlinkClick r:id="rId2" tooltip="สูตรปราบ !! Error 16 ช้อยส์ (ตัวฉุด O-NET Eng)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26" name="AutoShape 2" descr="สูตรปราบ !! Error 16 ช้อยส์ (ตัวฉุด O-NET Eng)">
            <a:hlinkClick r:id="rId2" tooltip="สูตรปราบ !! Error 16 ช้อยส์ (ตัวฉุด O-NET Eng)"/>
          </p:cNvPr>
          <p:cNvSpPr>
            <a:spLocks noChangeAspect="1" noChangeArrowheads="1"/>
          </p:cNvSpPr>
          <p:nvPr/>
        </p:nvSpPr>
        <p:spPr bwMode="auto">
          <a:xfrm>
            <a:off x="4397375" y="-7064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142976" y="2428868"/>
            <a:ext cx="76418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Reading Ability</a:t>
            </a:r>
            <a:endParaRPr lang="th-TH" sz="8000" b="1" cap="none" spc="0" dirty="0">
              <a:ln w="3155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haroni" pitchFamily="2" charset="-79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วงรี 2"/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285860"/>
            <a:ext cx="78581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What ?/ Where ?/ When /Why/  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How ?/ Who?/ Whose? 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According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to the passage, which of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 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the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following statements is FALSE</a:t>
            </a:r>
            <a:r>
              <a:rPr lang="th-TH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/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TRUE ?</a:t>
            </a:r>
            <a:endParaRPr lang="en-US" sz="4000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สูตรปราบ !! Error 16 ช้อยส์ (ตัวฉุด O-NET Eng)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8" name="ตัดมุมสี่เหลี่ยมหนึ่งมุม 17">
            <a:hlinkClick r:id="rId3" action="ppaction://hlinksldjump"/>
          </p:cNvPr>
          <p:cNvSpPr/>
          <p:nvPr/>
        </p:nvSpPr>
        <p:spPr>
          <a:xfrm>
            <a:off x="642910" y="1714488"/>
            <a:ext cx="8001056" cy="1000132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1. main idea , topic sentence, 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title      </a:t>
            </a:r>
            <a:endParaRPr lang="th-TH" sz="4000" b="1" dirty="0">
              <a:solidFill>
                <a:srgbClr val="7030A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19" name="ตัดมุมสี่เหลี่ยมหนึ่งมุม 18">
            <a:hlinkClick r:id="rId4" action="ppaction://hlinksldjump"/>
          </p:cNvPr>
          <p:cNvSpPr/>
          <p:nvPr/>
        </p:nvSpPr>
        <p:spPr>
          <a:xfrm>
            <a:off x="642910" y="2928934"/>
            <a:ext cx="8001056" cy="1357322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Angsana New" pitchFamily="18" charset="-34"/>
              </a:rPr>
              <a:t>2. purpose, objective, goal, attitude,</a:t>
            </a:r>
          </a:p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Angsana New" pitchFamily="18" charset="-34"/>
              </a:rPr>
              <a:t>    aim, bull’s eyes </a:t>
            </a:r>
            <a:endParaRPr lang="th-TH" sz="4000" b="1" dirty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2" name="ตัดมุมสี่เหลี่ยมหนึ่งมุม 21">
            <a:hlinkClick r:id="rId5" action="ppaction://hlinksldjump"/>
          </p:cNvPr>
          <p:cNvSpPr/>
          <p:nvPr/>
        </p:nvSpPr>
        <p:spPr>
          <a:xfrm>
            <a:off x="642910" y="4500570"/>
            <a:ext cx="8001056" cy="1357322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3. Inference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การสรุป</a:t>
            </a:r>
            <a:r>
              <a:rPr lang="en-US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summarize,</a:t>
            </a:r>
          </a:p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conclude </a:t>
            </a:r>
            <a:r>
              <a:rPr lang="th-TH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conclusion,  sum up  </a:t>
            </a:r>
            <a:endParaRPr lang="th-TH" sz="4000" b="1" dirty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1357290" y="285728"/>
            <a:ext cx="66527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dirty="0" smtClean="0">
                <a:ln w="31550" cmpd="sng">
                  <a:solidFill>
                    <a:srgbClr val="660066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Reading Question</a:t>
            </a:r>
            <a:endParaRPr lang="th-TH" sz="6600" b="1" dirty="0">
              <a:ln w="31550" cmpd="sng">
                <a:solidFill>
                  <a:srgbClr val="660066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9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ดมุมสี่เหลี่ยมหนึ่งมุม 8">
            <a:hlinkClick r:id="rId3" action="ppaction://hlinksldjump"/>
          </p:cNvPr>
          <p:cNvSpPr/>
          <p:nvPr/>
        </p:nvSpPr>
        <p:spPr>
          <a:xfrm>
            <a:off x="714348" y="500042"/>
            <a:ext cx="8001056" cy="1571636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4. reference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การอ้างอิง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( refer to …) </a:t>
            </a:r>
            <a:endParaRPr lang="th-TH" sz="4000" b="1" dirty="0" smtClean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h-TH" sz="44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Angsana New" pitchFamily="18" charset="-34"/>
              </a:rPr>
              <a:t>มักจะมีคำ 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pronoun</a:t>
            </a:r>
            <a:r>
              <a:rPr lang="th-TH" sz="44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Angsana New" pitchFamily="18" charset="-34"/>
              </a:rPr>
              <a:t>(สรรพนาม)ปรากฏอยู่</a:t>
            </a:r>
            <a:endParaRPr lang="th-TH" sz="4400" b="1" dirty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10" name="ตัดมุมสี่เหลี่ยมหนึ่งมุม 9">
            <a:hlinkClick r:id="rId4" action="ppaction://hlinksldjump"/>
          </p:cNvPr>
          <p:cNvSpPr/>
          <p:nvPr/>
        </p:nvSpPr>
        <p:spPr>
          <a:xfrm>
            <a:off x="642910" y="2357430"/>
            <a:ext cx="8001056" cy="1571636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5. Vocabulary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ถามศัพท์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หรือ ความหมาย</a:t>
            </a:r>
          </a:p>
          <a:p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ใกล้เคียง</a:t>
            </a:r>
            <a:endParaRPr lang="th-TH" sz="3200" b="1" dirty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11" name="ตัดมุมสี่เหลี่ยมหนึ่งมุม 10">
            <a:hlinkClick r:id="rId5" action="ppaction://hlinksldjump"/>
          </p:cNvPr>
          <p:cNvSpPr/>
          <p:nvPr/>
        </p:nvSpPr>
        <p:spPr>
          <a:xfrm>
            <a:off x="642910" y="4214818"/>
            <a:ext cx="8001056" cy="1571636"/>
          </a:xfrm>
          <a:prstGeom prst="snip1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 detail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ถามถึงรายละเอียดต่างๆ จากเรื่อง</a:t>
            </a:r>
            <a:r>
              <a:rPr lang="en-US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0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restatement  </a:t>
            </a:r>
            <a:r>
              <a:rPr lang="th-TH" sz="3200" b="1" dirty="0" smtClean="0">
                <a:solidFill>
                  <a:srgbClr val="7030A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การกล่าวซ้ำ</a:t>
            </a:r>
            <a:endParaRPr lang="th-TH" sz="3200" b="1" dirty="0">
              <a:solidFill>
                <a:srgbClr val="7030A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Angsana New" pitchFamily="18" charset="-34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857488" y="2285992"/>
            <a:ext cx="37481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end</a:t>
            </a:r>
            <a:endParaRPr lang="th-TH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55" y="1500174"/>
            <a:ext cx="83582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What is the main idea ?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What is the best title for this passage?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This story is mainly about…….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Which of the following could be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an appropriate title for this passage ?</a:t>
            </a:r>
            <a:endParaRPr lang="th-TH" sz="4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3" name="วงรี 2">
            <a:hlinkClick r:id="rId2" action="ppaction://hlinksldjump"/>
          </p:cNvPr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วงรี 2">
            <a:hlinkClick r:id="rId2" action="ppaction://hlinksldjump"/>
          </p:cNvPr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02" y="1928802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What is the main purpose of this story?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The objective of this passage is……..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 What is  the attitude of this passage?</a:t>
            </a:r>
            <a:endParaRPr lang="th-TH" sz="4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วงรี 2">
            <a:hlinkClick r:id="rId2" action="ppaction://hlinksldjump"/>
          </p:cNvPr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285992"/>
            <a:ext cx="8501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We can conclude from the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story that….. 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</a:rPr>
              <a:t>What is the conclusion of this story ?</a:t>
            </a:r>
          </a:p>
          <a:p>
            <a:endParaRPr lang="th-TH" sz="4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วงรี 2"/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428868"/>
            <a:ext cx="7929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In line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….,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the word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“….."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refers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to….</a:t>
            </a:r>
          </a:p>
          <a:p>
            <a:endParaRPr lang="th-TH" sz="4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วงรี 2"/>
          <p:cNvSpPr/>
          <p:nvPr/>
        </p:nvSpPr>
        <p:spPr>
          <a:xfrm>
            <a:off x="6143636" y="5143512"/>
            <a:ext cx="1857388" cy="114300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back</a:t>
            </a:r>
            <a:endParaRPr lang="th-TH" sz="4000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22" y="1928802"/>
            <a:ext cx="83582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The word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“…….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" in line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..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is closest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in meaning to…………..</a:t>
            </a:r>
          </a:p>
          <a:p>
            <a:pPr>
              <a:buFontTx/>
              <a:buChar char="-"/>
            </a:pP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What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does the word </a:t>
            </a:r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“…........” in line.… </a:t>
            </a:r>
          </a:p>
          <a:p>
            <a:r>
              <a:rPr lang="en-US" sz="400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mean ?</a:t>
            </a:r>
            <a:endParaRPr lang="en-US" sz="4000" dirty="0" smtClean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endParaRPr lang="th-TH" sz="4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236</Words>
  <Application>Microsoft Office PowerPoint</Application>
  <PresentationFormat>นำเสนอทางหน้าจอ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15</cp:revision>
  <dcterms:created xsi:type="dcterms:W3CDTF">2015-01-18T08:02:02Z</dcterms:created>
  <dcterms:modified xsi:type="dcterms:W3CDTF">2015-01-18T10:14:04Z</dcterms:modified>
</cp:coreProperties>
</file>