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61" r:id="rId5"/>
    <p:sldId id="259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48DE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1002" y="-23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2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3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1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4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1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8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6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0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3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050E2-A329-4519-AC18-BBACF14885F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0FDE7-1501-40E6-BDF2-E928BEF41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9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861164" y="4229725"/>
            <a:ext cx="51356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ช่วงที่ 1</a:t>
            </a:r>
            <a:br>
              <a:rPr lang="th-TH" sz="4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(วันที่ 1- 15 ของทุกเดือน)</a:t>
            </a:r>
            <a:endParaRPr lang="en-US" sz="4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3694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/>
          <p:cNvSpPr txBox="1"/>
          <p:nvPr/>
        </p:nvSpPr>
        <p:spPr>
          <a:xfrm>
            <a:off x="283636" y="2031752"/>
            <a:ext cx="6480675" cy="10772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 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เพศ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.................  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อายุ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</a:p>
          <a:p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  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เบอร์โทร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ที่อยู่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สมาชิกภายในครอบครัว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เบอร์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โทรคนใกล้ชิด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</a:t>
            </a:r>
            <a:endParaRPr lang="en-US" sz="1600" dirty="0"/>
          </a:p>
        </p:txBody>
      </p:sp>
      <p:grpSp>
        <p:nvGrpSpPr>
          <p:cNvPr id="79" name="กลุ่ม 78"/>
          <p:cNvGrpSpPr/>
          <p:nvPr/>
        </p:nvGrpSpPr>
        <p:grpSpPr>
          <a:xfrm>
            <a:off x="-2" y="1435078"/>
            <a:ext cx="6858000" cy="549099"/>
            <a:chOff x="-2" y="1435078"/>
            <a:chExt cx="6858000" cy="549099"/>
          </a:xfrm>
        </p:grpSpPr>
        <p:sp>
          <p:nvSpPr>
            <p:cNvPr id="13" name="สี่เหลี่ยมผืนผ้า 12"/>
            <p:cNvSpPr/>
            <p:nvPr/>
          </p:nvSpPr>
          <p:spPr>
            <a:xfrm>
              <a:off x="-2" y="1435078"/>
              <a:ext cx="6858000" cy="509363"/>
            </a:xfrm>
            <a:prstGeom prst="rect">
              <a:avLst/>
            </a:prstGeom>
            <a:gradFill flip="none" rotWithShape="1">
              <a:gsLst>
                <a:gs pos="44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gradFill>
                  <a:gsLst>
                    <a:gs pos="44000">
                      <a:schemeClr val="bg1">
                        <a:lumMod val="7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16200000" scaled="1"/>
                </a:gra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283636" y="1460957"/>
              <a:ext cx="601105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คำชี้แจง </a:t>
              </a:r>
              <a: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ให้ข้าราชการครูและบุคลากรทางการศึกษา กรอกข้อมูล </a:t>
              </a:r>
              <a:r>
                <a:rPr lang="th-TH" sz="1400" b="1" dirty="0" err="1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ไทม์ไลน์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ของแต่ละบุคคล </a:t>
              </a:r>
              <a: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/>
              </a:r>
              <a:b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พร้อมส่ง</a:t>
              </a:r>
              <a: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ว่าที่ร้อยตรีชัยนิตย์  </a:t>
              </a:r>
              <a:r>
                <a:rPr lang="th-TH" sz="1400" b="1" dirty="0" err="1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พรรณาวร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ผู้อำนวยการโรงเรียนท่าข้ามวิทยา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3" name="สี่เหลี่ยมผืนผ้า 2"/>
          <p:cNvSpPr/>
          <p:nvPr/>
        </p:nvSpPr>
        <p:spPr>
          <a:xfrm>
            <a:off x="-2" y="9533299"/>
            <a:ext cx="6858002" cy="372701"/>
          </a:xfrm>
          <a:custGeom>
            <a:avLst/>
            <a:gdLst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2" h="372701">
                <a:moveTo>
                  <a:pt x="0" y="0"/>
                </a:moveTo>
                <a:cubicBezTo>
                  <a:pt x="2186413" y="298765"/>
                  <a:pt x="4363771" y="244444"/>
                  <a:pt x="6858002" y="0"/>
                </a:cubicBezTo>
                <a:lnTo>
                  <a:pt x="6858002" y="372701"/>
                </a:lnTo>
                <a:lnTo>
                  <a:pt x="0" y="37270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100000">
                <a:schemeClr val="bg1">
                  <a:lumMod val="50000"/>
                </a:schemeClr>
              </a:gs>
              <a:gs pos="5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กลุ่ม 86"/>
          <p:cNvGrpSpPr/>
          <p:nvPr/>
        </p:nvGrpSpPr>
        <p:grpSpPr>
          <a:xfrm>
            <a:off x="0" y="-3276"/>
            <a:ext cx="6858000" cy="1383792"/>
            <a:chOff x="0" y="-3276"/>
            <a:chExt cx="6858000" cy="1383792"/>
          </a:xfrm>
        </p:grpSpPr>
        <p:pic>
          <p:nvPicPr>
            <p:cNvPr id="10" name="รูปภาพ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3276"/>
              <a:ext cx="6858000" cy="1383792"/>
            </a:xfrm>
            <a:prstGeom prst="rect">
              <a:avLst/>
            </a:prstGeom>
          </p:spPr>
        </p:pic>
        <p:sp>
          <p:nvSpPr>
            <p:cNvPr id="65" name="สี่เหลี่ยมผืนผ้ามุมมน 64"/>
            <p:cNvSpPr/>
            <p:nvPr/>
          </p:nvSpPr>
          <p:spPr>
            <a:xfrm>
              <a:off x="2370391" y="866623"/>
              <a:ext cx="2899627" cy="3516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ระหว่างวันที่ 1-15 มกราคม พ.ศ.2565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4" name="กลุ่ม 73"/>
          <p:cNvGrpSpPr/>
          <p:nvPr/>
        </p:nvGrpSpPr>
        <p:grpSpPr>
          <a:xfrm>
            <a:off x="283636" y="3196159"/>
            <a:ext cx="6480675" cy="6226826"/>
            <a:chOff x="283636" y="3522071"/>
            <a:chExt cx="6480675" cy="6226826"/>
          </a:xfrm>
        </p:grpSpPr>
        <p:grpSp>
          <p:nvGrpSpPr>
            <p:cNvPr id="2" name="กลุ่ม 1"/>
            <p:cNvGrpSpPr/>
            <p:nvPr/>
          </p:nvGrpSpPr>
          <p:grpSpPr>
            <a:xfrm>
              <a:off x="283636" y="3522071"/>
              <a:ext cx="6480675" cy="6226826"/>
              <a:chOff x="283634" y="3748361"/>
              <a:chExt cx="6480675" cy="6226826"/>
            </a:xfrm>
          </p:grpSpPr>
          <p:sp>
            <p:nvSpPr>
              <p:cNvPr id="14" name="สี่เหลี่ยมผืนผ้ามุมมน 13"/>
              <p:cNvSpPr/>
              <p:nvPr/>
            </p:nvSpPr>
            <p:spPr>
              <a:xfrm>
                <a:off x="283636" y="3964078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 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7" name="สี่เหลี่ยมผืนผ้า 16"/>
              <p:cNvSpPr/>
              <p:nvPr/>
            </p:nvSpPr>
            <p:spPr>
              <a:xfrm>
                <a:off x="1828798" y="3748361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</a:p>
              <a:p>
                <a:endPara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6" name="สี่เหลี่ยมผืนผ้า 25"/>
              <p:cNvSpPr/>
              <p:nvPr/>
            </p:nvSpPr>
            <p:spPr>
              <a:xfrm>
                <a:off x="1828798" y="4648006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</a:t>
                </a:r>
                <a:r>
                  <a:rPr lang="th-TH" sz="1600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บุคคล</a:t>
                </a:r>
              </a:p>
              <a:p>
                <a:endPara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7" name="สี่เหลี่ยมผืนผ้า 26"/>
              <p:cNvSpPr/>
              <p:nvPr/>
            </p:nvSpPr>
            <p:spPr>
              <a:xfrm>
                <a:off x="1828798" y="5546979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28" name="สี่เหลี่ยมผืนผ้า 27"/>
              <p:cNvSpPr/>
              <p:nvPr/>
            </p:nvSpPr>
            <p:spPr>
              <a:xfrm>
                <a:off x="1828798" y="6442242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29" name="สี่เหลี่ยมผืนผ้า 28"/>
              <p:cNvSpPr/>
              <p:nvPr/>
            </p:nvSpPr>
            <p:spPr>
              <a:xfrm>
                <a:off x="1828798" y="7338525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39" name="สี่เหลี่ยมผืนผ้ามุมมน 38"/>
              <p:cNvSpPr/>
              <p:nvPr/>
            </p:nvSpPr>
            <p:spPr>
              <a:xfrm>
                <a:off x="283634" y="5796334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3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41" name="สี่เหลี่ยมผืนผ้ามุมมน 40"/>
              <p:cNvSpPr/>
              <p:nvPr/>
            </p:nvSpPr>
            <p:spPr>
              <a:xfrm>
                <a:off x="283634" y="7545315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5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45" name="สี่เหลี่ยมผืนผ้ามุมมน 44"/>
              <p:cNvSpPr/>
              <p:nvPr/>
            </p:nvSpPr>
            <p:spPr>
              <a:xfrm>
                <a:off x="283636" y="4857977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49" name="สี่เหลี่ยมผืนผ้ามุมมน 48"/>
              <p:cNvSpPr/>
              <p:nvPr/>
            </p:nvSpPr>
            <p:spPr>
              <a:xfrm>
                <a:off x="283634" y="6646589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4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75" name="สี่เหลี่ยมผืนผ้า 74"/>
              <p:cNvSpPr/>
              <p:nvPr/>
            </p:nvSpPr>
            <p:spPr>
              <a:xfrm>
                <a:off x="1828797" y="8251924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78" name="สี่เหลี่ยมผืนผ้ามุมมน 77"/>
              <p:cNvSpPr/>
              <p:nvPr/>
            </p:nvSpPr>
            <p:spPr>
              <a:xfrm>
                <a:off x="289921" y="8462148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6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80" name="สี่เหลี่ยมผืนผ้า 79"/>
              <p:cNvSpPr/>
              <p:nvPr/>
            </p:nvSpPr>
            <p:spPr>
              <a:xfrm>
                <a:off x="1828797" y="9147187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84" name="สี่เหลี่ยมผืนผ้ามุมมน 83"/>
              <p:cNvSpPr/>
              <p:nvPr/>
            </p:nvSpPr>
            <p:spPr>
              <a:xfrm>
                <a:off x="283634" y="9330072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7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71" name="กลุ่ม 70"/>
            <p:cNvGrpSpPr/>
            <p:nvPr/>
          </p:nvGrpSpPr>
          <p:grpSpPr>
            <a:xfrm>
              <a:off x="1569477" y="3884909"/>
              <a:ext cx="206107" cy="5518104"/>
              <a:chOff x="1569475" y="4111199"/>
              <a:chExt cx="206107" cy="5518104"/>
            </a:xfrm>
          </p:grpSpPr>
          <p:grpSp>
            <p:nvGrpSpPr>
              <p:cNvPr id="70" name="กลุ่ม 69"/>
              <p:cNvGrpSpPr/>
              <p:nvPr/>
            </p:nvGrpSpPr>
            <p:grpSpPr>
              <a:xfrm>
                <a:off x="1569475" y="4111199"/>
                <a:ext cx="206107" cy="5518104"/>
                <a:chOff x="1569475" y="4111199"/>
                <a:chExt cx="206107" cy="5518104"/>
              </a:xfrm>
            </p:grpSpPr>
            <p:grpSp>
              <p:nvGrpSpPr>
                <p:cNvPr id="11" name="กลุ่ม 10"/>
                <p:cNvGrpSpPr/>
                <p:nvPr/>
              </p:nvGrpSpPr>
              <p:grpSpPr>
                <a:xfrm>
                  <a:off x="1636497" y="4195282"/>
                  <a:ext cx="66186" cy="5307261"/>
                  <a:chOff x="1636497" y="4195282"/>
                  <a:chExt cx="66186" cy="5307261"/>
                </a:xfrm>
              </p:grpSpPr>
              <p:sp>
                <p:nvSpPr>
                  <p:cNvPr id="6" name="สี่เหลี่ยมผืนผ้า 5"/>
                  <p:cNvSpPr/>
                  <p:nvPr/>
                </p:nvSpPr>
                <p:spPr>
                  <a:xfrm>
                    <a:off x="1636530" y="4195282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สี่เหลี่ยมผืนผ้า 53"/>
                  <p:cNvSpPr/>
                  <p:nvPr/>
                </p:nvSpPr>
                <p:spPr>
                  <a:xfrm>
                    <a:off x="1636530" y="5087923"/>
                    <a:ext cx="65522" cy="900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สี่เหลี่ยมผืนผ้า 56"/>
                  <p:cNvSpPr/>
                  <p:nvPr/>
                </p:nvSpPr>
                <p:spPr>
                  <a:xfrm>
                    <a:off x="1636530" y="5997773"/>
                    <a:ext cx="65522" cy="828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สี่เหลี่ยมผืนผ้า 58"/>
                  <p:cNvSpPr/>
                  <p:nvPr/>
                </p:nvSpPr>
                <p:spPr>
                  <a:xfrm>
                    <a:off x="1637161" y="6889786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สี่เหลี่ยมผืนผ้า 76"/>
                  <p:cNvSpPr/>
                  <p:nvPr/>
                </p:nvSpPr>
                <p:spPr>
                  <a:xfrm>
                    <a:off x="1636497" y="7785160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สี่เหลี่ยมผืนผ้า 84"/>
                  <p:cNvSpPr/>
                  <p:nvPr/>
                </p:nvSpPr>
                <p:spPr>
                  <a:xfrm>
                    <a:off x="1637161" y="8674543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9" name="กลุ่ม 68"/>
                <p:cNvGrpSpPr/>
                <p:nvPr/>
              </p:nvGrpSpPr>
              <p:grpSpPr>
                <a:xfrm>
                  <a:off x="1569475" y="4111199"/>
                  <a:ext cx="206107" cy="5518104"/>
                  <a:chOff x="1569475" y="4111199"/>
                  <a:chExt cx="206107" cy="5518104"/>
                </a:xfrm>
              </p:grpSpPr>
              <p:sp>
                <p:nvSpPr>
                  <p:cNvPr id="53" name="วงรี 52"/>
                  <p:cNvSpPr/>
                  <p:nvPr/>
                </p:nvSpPr>
                <p:spPr>
                  <a:xfrm>
                    <a:off x="1569475" y="4111199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5" name="วงรี 54"/>
                  <p:cNvSpPr/>
                  <p:nvPr/>
                </p:nvSpPr>
                <p:spPr>
                  <a:xfrm>
                    <a:off x="1574335" y="5907698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8" name="วงรี 57"/>
                  <p:cNvSpPr/>
                  <p:nvPr/>
                </p:nvSpPr>
                <p:spPr>
                  <a:xfrm>
                    <a:off x="1570543" y="6752840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0" name="วงรี 59"/>
                  <p:cNvSpPr/>
                  <p:nvPr/>
                </p:nvSpPr>
                <p:spPr>
                  <a:xfrm>
                    <a:off x="1569475" y="7656416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" name="วงรี 75"/>
                  <p:cNvSpPr/>
                  <p:nvPr/>
                </p:nvSpPr>
                <p:spPr>
                  <a:xfrm>
                    <a:off x="1571564" y="8586716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" name="วงรี 85"/>
                  <p:cNvSpPr/>
                  <p:nvPr/>
                </p:nvSpPr>
                <p:spPr>
                  <a:xfrm>
                    <a:off x="1578528" y="9441173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72" name="วงรี 71"/>
              <p:cNvSpPr/>
              <p:nvPr/>
            </p:nvSpPr>
            <p:spPr>
              <a:xfrm>
                <a:off x="1569475" y="4952295"/>
                <a:ext cx="197054" cy="180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308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/>
          <p:cNvSpPr txBox="1"/>
          <p:nvPr/>
        </p:nvSpPr>
        <p:spPr>
          <a:xfrm>
            <a:off x="2915743" y="137177"/>
            <a:ext cx="3797294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</a:t>
            </a:r>
            <a:b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</a:t>
            </a:r>
            <a:endParaRPr lang="en-US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-2" y="9533299"/>
            <a:ext cx="6858002" cy="372701"/>
          </a:xfrm>
          <a:custGeom>
            <a:avLst/>
            <a:gdLst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2" h="372701">
                <a:moveTo>
                  <a:pt x="0" y="0"/>
                </a:moveTo>
                <a:cubicBezTo>
                  <a:pt x="2186413" y="298765"/>
                  <a:pt x="4363771" y="244444"/>
                  <a:pt x="6858002" y="0"/>
                </a:cubicBezTo>
                <a:lnTo>
                  <a:pt x="6858002" y="372701"/>
                </a:lnTo>
                <a:lnTo>
                  <a:pt x="0" y="37270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100000">
                <a:schemeClr val="bg1">
                  <a:lumMod val="50000"/>
                </a:schemeClr>
              </a:gs>
              <a:gs pos="5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กลุ่ม 6"/>
          <p:cNvGrpSpPr/>
          <p:nvPr/>
        </p:nvGrpSpPr>
        <p:grpSpPr>
          <a:xfrm>
            <a:off x="149934" y="22494"/>
            <a:ext cx="2787806" cy="884506"/>
            <a:chOff x="149934" y="22494"/>
            <a:chExt cx="2787806" cy="884506"/>
          </a:xfrm>
        </p:grpSpPr>
        <p:sp>
          <p:nvSpPr>
            <p:cNvPr id="5" name="กล่องข้อความ 4"/>
            <p:cNvSpPr txBox="1"/>
            <p:nvPr/>
          </p:nvSpPr>
          <p:spPr>
            <a:xfrm>
              <a:off x="149935" y="22494"/>
              <a:ext cx="27878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n w="22225">
                    <a:solidFill>
                      <a:schemeClr val="tx1"/>
                    </a:solidFill>
                    <a:prstDash val="solid"/>
                  </a:ln>
                </a:rPr>
                <a:t>TIMELINE</a:t>
              </a:r>
              <a:endParaRPr lang="en-US" sz="4800" b="1" dirty="0">
                <a:ln w="22225">
                  <a:solidFill>
                    <a:schemeClr val="tx1"/>
                  </a:solidFill>
                  <a:prstDash val="solid"/>
                </a:ln>
              </a:endParaRPr>
            </a:p>
          </p:txBody>
        </p:sp>
        <p:sp>
          <p:nvSpPr>
            <p:cNvPr id="99" name="กล่องข้อความ 98"/>
            <p:cNvSpPr txBox="1"/>
            <p:nvPr/>
          </p:nvSpPr>
          <p:spPr>
            <a:xfrm>
              <a:off x="149934" y="76003"/>
              <a:ext cx="27878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n w="22225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TIMELINE</a:t>
              </a:r>
              <a:endParaRPr lang="en-US" sz="4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167" name="กลุ่ม 166"/>
          <p:cNvGrpSpPr/>
          <p:nvPr/>
        </p:nvGrpSpPr>
        <p:grpSpPr>
          <a:xfrm>
            <a:off x="277627" y="1067479"/>
            <a:ext cx="6480675" cy="7133156"/>
            <a:chOff x="283636" y="3522071"/>
            <a:chExt cx="6480675" cy="7133156"/>
          </a:xfrm>
        </p:grpSpPr>
        <p:grpSp>
          <p:nvGrpSpPr>
            <p:cNvPr id="168" name="กลุ่ม 167"/>
            <p:cNvGrpSpPr/>
            <p:nvPr/>
          </p:nvGrpSpPr>
          <p:grpSpPr>
            <a:xfrm>
              <a:off x="283636" y="3522071"/>
              <a:ext cx="6480675" cy="7133156"/>
              <a:chOff x="283634" y="3748361"/>
              <a:chExt cx="6480675" cy="7133156"/>
            </a:xfrm>
          </p:grpSpPr>
          <p:sp>
            <p:nvSpPr>
              <p:cNvPr id="186" name="สี่เหลี่ยมผืนผ้ามุมมน 185"/>
              <p:cNvSpPr/>
              <p:nvPr/>
            </p:nvSpPr>
            <p:spPr>
              <a:xfrm>
                <a:off x="283636" y="3964078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8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87" name="สี่เหลี่ยมผืนผ้า 186"/>
              <p:cNvSpPr/>
              <p:nvPr/>
            </p:nvSpPr>
            <p:spPr>
              <a:xfrm>
                <a:off x="1828798" y="3748361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</a:p>
              <a:p>
                <a:endPara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88" name="สี่เหลี่ยมผืนผ้า 187"/>
              <p:cNvSpPr/>
              <p:nvPr/>
            </p:nvSpPr>
            <p:spPr>
              <a:xfrm>
                <a:off x="1828798" y="4648006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</a:t>
                </a:r>
                <a:r>
                  <a:rPr lang="th-TH" sz="1600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บุคคล</a:t>
                </a:r>
              </a:p>
              <a:p>
                <a:endPara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89" name="สี่เหลี่ยมผืนผ้า 188"/>
              <p:cNvSpPr/>
              <p:nvPr/>
            </p:nvSpPr>
            <p:spPr>
              <a:xfrm>
                <a:off x="1828798" y="5546979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190" name="สี่เหลี่ยมผืนผ้า 189"/>
              <p:cNvSpPr/>
              <p:nvPr/>
            </p:nvSpPr>
            <p:spPr>
              <a:xfrm>
                <a:off x="1828798" y="6442242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191" name="สี่เหลี่ยมผืนผ้า 190"/>
              <p:cNvSpPr/>
              <p:nvPr/>
            </p:nvSpPr>
            <p:spPr>
              <a:xfrm>
                <a:off x="1828798" y="7338525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192" name="สี่เหลี่ยมผืนผ้ามุมมน 191"/>
              <p:cNvSpPr/>
              <p:nvPr/>
            </p:nvSpPr>
            <p:spPr>
              <a:xfrm>
                <a:off x="283634" y="5796334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10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3" name="สี่เหลี่ยมผืนผ้ามุมมน 192"/>
              <p:cNvSpPr/>
              <p:nvPr/>
            </p:nvSpPr>
            <p:spPr>
              <a:xfrm>
                <a:off x="283634" y="7545315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12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4" name="สี่เหลี่ยมผืนผ้ามุมมน 193"/>
              <p:cNvSpPr/>
              <p:nvPr/>
            </p:nvSpPr>
            <p:spPr>
              <a:xfrm>
                <a:off x="283636" y="4857977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9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5" name="สี่เหลี่ยมผืนผ้ามุมมน 194"/>
              <p:cNvSpPr/>
              <p:nvPr/>
            </p:nvSpPr>
            <p:spPr>
              <a:xfrm>
                <a:off x="283634" y="6646589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11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6" name="สี่เหลี่ยมผืนผ้า 195"/>
              <p:cNvSpPr/>
              <p:nvPr/>
            </p:nvSpPr>
            <p:spPr>
              <a:xfrm>
                <a:off x="1828797" y="8251924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197" name="สี่เหลี่ยมผืนผ้ามุมมน 196"/>
              <p:cNvSpPr/>
              <p:nvPr/>
            </p:nvSpPr>
            <p:spPr>
              <a:xfrm>
                <a:off x="289921" y="8462148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13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8" name="สี่เหลี่ยมผืนผ้า 197"/>
              <p:cNvSpPr/>
              <p:nvPr/>
            </p:nvSpPr>
            <p:spPr>
              <a:xfrm>
                <a:off x="1828797" y="9147187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199" name="สี่เหลี่ยมผืนผ้ามุมมน 198"/>
              <p:cNvSpPr/>
              <p:nvPr/>
            </p:nvSpPr>
            <p:spPr>
              <a:xfrm>
                <a:off x="283634" y="9330072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14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00" name="สี่เหลี่ยมผืนผ้า 199"/>
              <p:cNvSpPr/>
              <p:nvPr/>
            </p:nvSpPr>
            <p:spPr>
              <a:xfrm>
                <a:off x="1828797" y="10053517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201" name="สี่เหลี่ยมผืนผ้ามุมมน 200"/>
              <p:cNvSpPr/>
              <p:nvPr/>
            </p:nvSpPr>
            <p:spPr>
              <a:xfrm>
                <a:off x="289921" y="10263741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15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169" name="กลุ่ม 168"/>
            <p:cNvGrpSpPr/>
            <p:nvPr/>
          </p:nvGrpSpPr>
          <p:grpSpPr>
            <a:xfrm>
              <a:off x="1569477" y="3884909"/>
              <a:ext cx="206107" cy="6465240"/>
              <a:chOff x="1569475" y="4111199"/>
              <a:chExt cx="206107" cy="6465240"/>
            </a:xfrm>
          </p:grpSpPr>
          <p:grpSp>
            <p:nvGrpSpPr>
              <p:cNvPr id="170" name="กลุ่ม 169"/>
              <p:cNvGrpSpPr/>
              <p:nvPr/>
            </p:nvGrpSpPr>
            <p:grpSpPr>
              <a:xfrm>
                <a:off x="1569475" y="4111199"/>
                <a:ext cx="206107" cy="6465240"/>
                <a:chOff x="1569475" y="4111199"/>
                <a:chExt cx="206107" cy="6465240"/>
              </a:xfrm>
            </p:grpSpPr>
            <p:grpSp>
              <p:nvGrpSpPr>
                <p:cNvPr id="172" name="กลุ่ม 171"/>
                <p:cNvGrpSpPr/>
                <p:nvPr/>
              </p:nvGrpSpPr>
              <p:grpSpPr>
                <a:xfrm>
                  <a:off x="1636497" y="4195282"/>
                  <a:ext cx="66186" cy="6255471"/>
                  <a:chOff x="1636497" y="4195282"/>
                  <a:chExt cx="66186" cy="6255471"/>
                </a:xfrm>
              </p:grpSpPr>
              <p:sp>
                <p:nvSpPr>
                  <p:cNvPr id="180" name="สี่เหลี่ยมผืนผ้า 179"/>
                  <p:cNvSpPr/>
                  <p:nvPr/>
                </p:nvSpPr>
                <p:spPr>
                  <a:xfrm>
                    <a:off x="1636530" y="4195282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สี่เหลี่ยมผืนผ้า 180"/>
                  <p:cNvSpPr/>
                  <p:nvPr/>
                </p:nvSpPr>
                <p:spPr>
                  <a:xfrm>
                    <a:off x="1636530" y="5087923"/>
                    <a:ext cx="65522" cy="900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สี่เหลี่ยมผืนผ้า 181"/>
                  <p:cNvSpPr/>
                  <p:nvPr/>
                </p:nvSpPr>
                <p:spPr>
                  <a:xfrm>
                    <a:off x="1636530" y="5997773"/>
                    <a:ext cx="65522" cy="828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สี่เหลี่ยมผืนผ้า 182"/>
                  <p:cNvSpPr/>
                  <p:nvPr/>
                </p:nvSpPr>
                <p:spPr>
                  <a:xfrm>
                    <a:off x="1637161" y="6889786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สี่เหลี่ยมผืนผ้า 183"/>
                  <p:cNvSpPr/>
                  <p:nvPr/>
                </p:nvSpPr>
                <p:spPr>
                  <a:xfrm>
                    <a:off x="1636497" y="7785160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สี่เหลี่ยมผืนผ้า 184"/>
                  <p:cNvSpPr/>
                  <p:nvPr/>
                </p:nvSpPr>
                <p:spPr>
                  <a:xfrm>
                    <a:off x="1637161" y="8674543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3" name="สี่เหลี่ยมผืนผ้า 202"/>
                  <p:cNvSpPr/>
                  <p:nvPr/>
                </p:nvSpPr>
                <p:spPr>
                  <a:xfrm>
                    <a:off x="1636497" y="9586753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3" name="กลุ่ม 172"/>
                <p:cNvGrpSpPr/>
                <p:nvPr/>
              </p:nvGrpSpPr>
              <p:grpSpPr>
                <a:xfrm>
                  <a:off x="1569475" y="4111199"/>
                  <a:ext cx="206107" cy="6465240"/>
                  <a:chOff x="1569475" y="4111199"/>
                  <a:chExt cx="206107" cy="6465240"/>
                </a:xfrm>
              </p:grpSpPr>
              <p:sp>
                <p:nvSpPr>
                  <p:cNvPr id="174" name="วงรี 173"/>
                  <p:cNvSpPr/>
                  <p:nvPr/>
                </p:nvSpPr>
                <p:spPr>
                  <a:xfrm>
                    <a:off x="1569475" y="4111199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5" name="วงรี 174"/>
                  <p:cNvSpPr/>
                  <p:nvPr/>
                </p:nvSpPr>
                <p:spPr>
                  <a:xfrm>
                    <a:off x="1574335" y="5907698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6" name="วงรี 175"/>
                  <p:cNvSpPr/>
                  <p:nvPr/>
                </p:nvSpPr>
                <p:spPr>
                  <a:xfrm>
                    <a:off x="1570543" y="6752840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7" name="วงรี 176"/>
                  <p:cNvSpPr/>
                  <p:nvPr/>
                </p:nvSpPr>
                <p:spPr>
                  <a:xfrm>
                    <a:off x="1569475" y="7656416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8" name="วงรี 177"/>
                  <p:cNvSpPr/>
                  <p:nvPr/>
                </p:nvSpPr>
                <p:spPr>
                  <a:xfrm>
                    <a:off x="1571564" y="8586716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9" name="วงรี 178"/>
                  <p:cNvSpPr/>
                  <p:nvPr/>
                </p:nvSpPr>
                <p:spPr>
                  <a:xfrm>
                    <a:off x="1578528" y="9441173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4" name="วงรี 203"/>
                  <p:cNvSpPr/>
                  <p:nvPr/>
                </p:nvSpPr>
                <p:spPr>
                  <a:xfrm>
                    <a:off x="1571564" y="10388309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171" name="วงรี 170"/>
              <p:cNvSpPr/>
              <p:nvPr/>
            </p:nvSpPr>
            <p:spPr>
              <a:xfrm>
                <a:off x="1569475" y="4952295"/>
                <a:ext cx="197054" cy="180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9" name="กล่องข้อความ 18"/>
          <p:cNvSpPr txBox="1"/>
          <p:nvPr/>
        </p:nvSpPr>
        <p:spPr>
          <a:xfrm>
            <a:off x="896120" y="8946886"/>
            <a:ext cx="586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**หมายเหตุ </a:t>
            </a:r>
            <a:r>
              <a:rPr lang="en-US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แจ้งข้อมูล</a:t>
            </a:r>
            <a:r>
              <a:rPr lang="th-TH" i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ไทม์ไลน์</a:t>
            </a:r>
            <a:r>
              <a:rPr lang="th-TH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ตามความเป็นจริง และตรวจสอบข้อมูลก่อนส่ง** </a:t>
            </a:r>
            <a:endParaRPr lang="en-US" i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6563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-186325" y="3791314"/>
            <a:ext cx="7230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ช่วงที่ 2</a:t>
            </a:r>
            <a:br>
              <a:rPr lang="th-TH" sz="4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(วันที่ 16-31 ของเดือน ม.ค./มี.ค./พ.ค./ก.ค./</a:t>
            </a:r>
            <a:r>
              <a:rPr lang="th-TH" sz="28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ส.ค</a:t>
            </a: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800" b="1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ต.ค</a:t>
            </a: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/ธ.ค.</a:t>
            </a: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b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(วันที่ 16-30 ของเดือน เม.ย./มิ.ย./ก.ย./พ.ย.)</a:t>
            </a:r>
            <a:b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(วันที่ </a:t>
            </a: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16-28(29) </a:t>
            </a:r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ของเดือน </a:t>
            </a: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ก.พ.)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9515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/>
          <p:cNvSpPr txBox="1"/>
          <p:nvPr/>
        </p:nvSpPr>
        <p:spPr>
          <a:xfrm>
            <a:off x="283636" y="2031752"/>
            <a:ext cx="6480675" cy="10772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ชื่อ-นามสกุล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 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เพศ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.................  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อายุ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</a:p>
          <a:p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  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เบอร์โทร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</a:t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ที่อยู่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สมาชิกภายในครอบครัว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คน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เบอร์</a:t>
            </a:r>
            <a:r>
              <a:rPr lang="th-TH" sz="1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โทรคนใกล้ชิด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</a:t>
            </a:r>
            <a:r>
              <a:rPr lang="th-TH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</a:t>
            </a:r>
            <a:endParaRPr lang="en-US" sz="1600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-2" y="1435078"/>
            <a:ext cx="6858000" cy="540046"/>
            <a:chOff x="-2" y="1435078"/>
            <a:chExt cx="6858000" cy="540046"/>
          </a:xfrm>
        </p:grpSpPr>
        <p:sp>
          <p:nvSpPr>
            <p:cNvPr id="13" name="สี่เหลี่ยมผืนผ้า 12"/>
            <p:cNvSpPr/>
            <p:nvPr/>
          </p:nvSpPr>
          <p:spPr>
            <a:xfrm>
              <a:off x="-2" y="1435078"/>
              <a:ext cx="6858000" cy="509363"/>
            </a:xfrm>
            <a:prstGeom prst="rect">
              <a:avLst/>
            </a:prstGeom>
            <a:gradFill flip="none" rotWithShape="1">
              <a:gsLst>
                <a:gs pos="44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gradFill>
                  <a:gsLst>
                    <a:gs pos="44000">
                      <a:schemeClr val="bg1">
                        <a:lumMod val="7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  <a:gs pos="100000">
                      <a:schemeClr val="bg1"/>
                    </a:gs>
                  </a:gsLst>
                  <a:lin ang="16200000" scaled="1"/>
                </a:gra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283636" y="1451904"/>
              <a:ext cx="601105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คำชี้แจง </a:t>
              </a:r>
              <a: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ให้ข้าราชการครูและบุคลากรทางการศึกษา กรอกข้อมูล </a:t>
              </a:r>
              <a:r>
                <a:rPr lang="th-TH" sz="1400" b="1" dirty="0" err="1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ไทม์ไลน์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ของแต่ละบุคคล </a:t>
              </a:r>
              <a: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/>
              </a:r>
              <a:b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พร้อมส่ง</a:t>
              </a:r>
              <a:r>
                <a:rPr lang="en-US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ว่าที่ร้อยตรีชัยนิตย์  </a:t>
              </a:r>
              <a:r>
                <a:rPr lang="th-TH" sz="1400" b="1" dirty="0" err="1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พรรณาวร</a:t>
              </a:r>
              <a:r>
                <a:rPr lang="th-TH" sz="1400" b="1" dirty="0" smtClean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ผู้อำนวยการโรงเรียนท่าข้ามวิทยา</a:t>
              </a:r>
              <a:endParaRPr lang="en-US" sz="14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3" name="สี่เหลี่ยมผืนผ้า 2"/>
          <p:cNvSpPr/>
          <p:nvPr/>
        </p:nvSpPr>
        <p:spPr>
          <a:xfrm>
            <a:off x="-2" y="9533299"/>
            <a:ext cx="6858002" cy="372701"/>
          </a:xfrm>
          <a:custGeom>
            <a:avLst/>
            <a:gdLst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2" h="372701">
                <a:moveTo>
                  <a:pt x="0" y="0"/>
                </a:moveTo>
                <a:cubicBezTo>
                  <a:pt x="2186413" y="298765"/>
                  <a:pt x="4363771" y="244444"/>
                  <a:pt x="6858002" y="0"/>
                </a:cubicBezTo>
                <a:lnTo>
                  <a:pt x="6858002" y="372701"/>
                </a:lnTo>
                <a:lnTo>
                  <a:pt x="0" y="37270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100000">
                <a:schemeClr val="bg1">
                  <a:lumMod val="50000"/>
                </a:schemeClr>
              </a:gs>
              <a:gs pos="5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กลุ่ม 4"/>
          <p:cNvGrpSpPr/>
          <p:nvPr/>
        </p:nvGrpSpPr>
        <p:grpSpPr>
          <a:xfrm>
            <a:off x="0" y="-3276"/>
            <a:ext cx="6858000" cy="1383792"/>
            <a:chOff x="0" y="-3276"/>
            <a:chExt cx="6858000" cy="1383792"/>
          </a:xfrm>
        </p:grpSpPr>
        <p:pic>
          <p:nvPicPr>
            <p:cNvPr id="10" name="รูปภาพ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3276"/>
              <a:ext cx="6858000" cy="1383792"/>
            </a:xfrm>
            <a:prstGeom prst="rect">
              <a:avLst/>
            </a:prstGeom>
          </p:spPr>
        </p:pic>
        <p:sp>
          <p:nvSpPr>
            <p:cNvPr id="65" name="สี่เหลี่ยมผืนผ้ามุมมน 64"/>
            <p:cNvSpPr/>
            <p:nvPr/>
          </p:nvSpPr>
          <p:spPr>
            <a:xfrm>
              <a:off x="2370391" y="866623"/>
              <a:ext cx="2899627" cy="3516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ระหว่างวันที่ </a:t>
              </a:r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1</a:t>
              </a:r>
              <a:r>
                <a:rPr lang="en-US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6</a:t>
              </a:r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-</a:t>
              </a:r>
              <a:r>
                <a:rPr lang="en-US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31</a:t>
              </a:r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b="1" dirty="0" smtClean="0">
                  <a:solidFill>
                    <a:srgbClr val="C0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มกราคม พ.ศ.2565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4" name="กลุ่ม 73"/>
          <p:cNvGrpSpPr/>
          <p:nvPr/>
        </p:nvGrpSpPr>
        <p:grpSpPr>
          <a:xfrm>
            <a:off x="283636" y="3196159"/>
            <a:ext cx="6480675" cy="6226826"/>
            <a:chOff x="283636" y="3522071"/>
            <a:chExt cx="6480675" cy="6226826"/>
          </a:xfrm>
        </p:grpSpPr>
        <p:grpSp>
          <p:nvGrpSpPr>
            <p:cNvPr id="2" name="กลุ่ม 1"/>
            <p:cNvGrpSpPr/>
            <p:nvPr/>
          </p:nvGrpSpPr>
          <p:grpSpPr>
            <a:xfrm>
              <a:off x="283636" y="3522071"/>
              <a:ext cx="6480675" cy="6226826"/>
              <a:chOff x="283634" y="3748361"/>
              <a:chExt cx="6480675" cy="6226826"/>
            </a:xfrm>
          </p:grpSpPr>
          <p:sp>
            <p:nvSpPr>
              <p:cNvPr id="14" name="สี่เหลี่ยมผืนผ้ามุมมน 13"/>
              <p:cNvSpPr/>
              <p:nvPr/>
            </p:nvSpPr>
            <p:spPr>
              <a:xfrm>
                <a:off x="283636" y="3964078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</a:t>
                </a:r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6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7" name="สี่เหลี่ยมผืนผ้า 16"/>
              <p:cNvSpPr/>
              <p:nvPr/>
            </p:nvSpPr>
            <p:spPr>
              <a:xfrm>
                <a:off x="1828798" y="3748361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</a:p>
              <a:p>
                <a:endPara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6" name="สี่เหลี่ยมผืนผ้า 25"/>
              <p:cNvSpPr/>
              <p:nvPr/>
            </p:nvSpPr>
            <p:spPr>
              <a:xfrm>
                <a:off x="1828798" y="4648006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</a:t>
                </a:r>
                <a:r>
                  <a:rPr lang="th-TH" sz="1600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บุคคล</a:t>
                </a:r>
              </a:p>
              <a:p>
                <a:endPara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7" name="สี่เหลี่ยมผืนผ้า 26"/>
              <p:cNvSpPr/>
              <p:nvPr/>
            </p:nvSpPr>
            <p:spPr>
              <a:xfrm>
                <a:off x="1828798" y="5546979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28" name="สี่เหลี่ยมผืนผ้า 27"/>
              <p:cNvSpPr/>
              <p:nvPr/>
            </p:nvSpPr>
            <p:spPr>
              <a:xfrm>
                <a:off x="1828798" y="6442242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29" name="สี่เหลี่ยมผืนผ้า 28"/>
              <p:cNvSpPr/>
              <p:nvPr/>
            </p:nvSpPr>
            <p:spPr>
              <a:xfrm>
                <a:off x="1828798" y="7338525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39" name="สี่เหลี่ยมผืนผ้ามุมมน 38"/>
              <p:cNvSpPr/>
              <p:nvPr/>
            </p:nvSpPr>
            <p:spPr>
              <a:xfrm>
                <a:off x="283634" y="5796334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18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41" name="สี่เหลี่ยมผืนผ้ามุมมน 40"/>
              <p:cNvSpPr/>
              <p:nvPr/>
            </p:nvSpPr>
            <p:spPr>
              <a:xfrm>
                <a:off x="283634" y="7545315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20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45" name="สี่เหลี่ยมผืนผ้ามุมมน 44"/>
              <p:cNvSpPr/>
              <p:nvPr/>
            </p:nvSpPr>
            <p:spPr>
              <a:xfrm>
                <a:off x="283636" y="4857977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17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49" name="สี่เหลี่ยมผืนผ้ามุมมน 48"/>
              <p:cNvSpPr/>
              <p:nvPr/>
            </p:nvSpPr>
            <p:spPr>
              <a:xfrm>
                <a:off x="283634" y="6646589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19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75" name="สี่เหลี่ยมผืนผ้า 74"/>
              <p:cNvSpPr/>
              <p:nvPr/>
            </p:nvSpPr>
            <p:spPr>
              <a:xfrm>
                <a:off x="1828797" y="8251924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78" name="สี่เหลี่ยมผืนผ้ามุมมน 77"/>
              <p:cNvSpPr/>
              <p:nvPr/>
            </p:nvSpPr>
            <p:spPr>
              <a:xfrm>
                <a:off x="289921" y="8462148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21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80" name="สี่เหลี่ยมผืนผ้า 79"/>
              <p:cNvSpPr/>
              <p:nvPr/>
            </p:nvSpPr>
            <p:spPr>
              <a:xfrm>
                <a:off x="1828797" y="9147187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84" name="สี่เหลี่ยมผืนผ้ามุมมน 83"/>
              <p:cNvSpPr/>
              <p:nvPr/>
            </p:nvSpPr>
            <p:spPr>
              <a:xfrm>
                <a:off x="283634" y="9330072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22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71" name="กลุ่ม 70"/>
            <p:cNvGrpSpPr/>
            <p:nvPr/>
          </p:nvGrpSpPr>
          <p:grpSpPr>
            <a:xfrm>
              <a:off x="1569477" y="3884909"/>
              <a:ext cx="206107" cy="5518104"/>
              <a:chOff x="1569475" y="4111199"/>
              <a:chExt cx="206107" cy="5518104"/>
            </a:xfrm>
          </p:grpSpPr>
          <p:grpSp>
            <p:nvGrpSpPr>
              <p:cNvPr id="70" name="กลุ่ม 69"/>
              <p:cNvGrpSpPr/>
              <p:nvPr/>
            </p:nvGrpSpPr>
            <p:grpSpPr>
              <a:xfrm>
                <a:off x="1569475" y="4111199"/>
                <a:ext cx="206107" cy="5518104"/>
                <a:chOff x="1569475" y="4111199"/>
                <a:chExt cx="206107" cy="5518104"/>
              </a:xfrm>
            </p:grpSpPr>
            <p:grpSp>
              <p:nvGrpSpPr>
                <p:cNvPr id="11" name="กลุ่ม 10"/>
                <p:cNvGrpSpPr/>
                <p:nvPr/>
              </p:nvGrpSpPr>
              <p:grpSpPr>
                <a:xfrm>
                  <a:off x="1636497" y="4195282"/>
                  <a:ext cx="66186" cy="5307261"/>
                  <a:chOff x="1636497" y="4195282"/>
                  <a:chExt cx="66186" cy="5307261"/>
                </a:xfrm>
              </p:grpSpPr>
              <p:sp>
                <p:nvSpPr>
                  <p:cNvPr id="6" name="สี่เหลี่ยมผืนผ้า 5"/>
                  <p:cNvSpPr/>
                  <p:nvPr/>
                </p:nvSpPr>
                <p:spPr>
                  <a:xfrm>
                    <a:off x="1636530" y="4195282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สี่เหลี่ยมผืนผ้า 53"/>
                  <p:cNvSpPr/>
                  <p:nvPr/>
                </p:nvSpPr>
                <p:spPr>
                  <a:xfrm>
                    <a:off x="1636530" y="5087923"/>
                    <a:ext cx="65522" cy="900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สี่เหลี่ยมผืนผ้า 56"/>
                  <p:cNvSpPr/>
                  <p:nvPr/>
                </p:nvSpPr>
                <p:spPr>
                  <a:xfrm>
                    <a:off x="1636530" y="5997773"/>
                    <a:ext cx="65522" cy="828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สี่เหลี่ยมผืนผ้า 58"/>
                  <p:cNvSpPr/>
                  <p:nvPr/>
                </p:nvSpPr>
                <p:spPr>
                  <a:xfrm>
                    <a:off x="1637161" y="6889786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สี่เหลี่ยมผืนผ้า 76"/>
                  <p:cNvSpPr/>
                  <p:nvPr/>
                </p:nvSpPr>
                <p:spPr>
                  <a:xfrm>
                    <a:off x="1636497" y="7785160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สี่เหลี่ยมผืนผ้า 84"/>
                  <p:cNvSpPr/>
                  <p:nvPr/>
                </p:nvSpPr>
                <p:spPr>
                  <a:xfrm>
                    <a:off x="1637161" y="8674543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9" name="กลุ่ม 68"/>
                <p:cNvGrpSpPr/>
                <p:nvPr/>
              </p:nvGrpSpPr>
              <p:grpSpPr>
                <a:xfrm>
                  <a:off x="1569475" y="4111199"/>
                  <a:ext cx="206107" cy="5518104"/>
                  <a:chOff x="1569475" y="4111199"/>
                  <a:chExt cx="206107" cy="5518104"/>
                </a:xfrm>
              </p:grpSpPr>
              <p:sp>
                <p:nvSpPr>
                  <p:cNvPr id="53" name="วงรี 52"/>
                  <p:cNvSpPr/>
                  <p:nvPr/>
                </p:nvSpPr>
                <p:spPr>
                  <a:xfrm>
                    <a:off x="1569475" y="4111199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5" name="วงรี 54"/>
                  <p:cNvSpPr/>
                  <p:nvPr/>
                </p:nvSpPr>
                <p:spPr>
                  <a:xfrm>
                    <a:off x="1574335" y="5907698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8" name="วงรี 57"/>
                  <p:cNvSpPr/>
                  <p:nvPr/>
                </p:nvSpPr>
                <p:spPr>
                  <a:xfrm>
                    <a:off x="1570543" y="6752840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0" name="วงรี 59"/>
                  <p:cNvSpPr/>
                  <p:nvPr/>
                </p:nvSpPr>
                <p:spPr>
                  <a:xfrm>
                    <a:off x="1569475" y="7656416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" name="วงรี 75"/>
                  <p:cNvSpPr/>
                  <p:nvPr/>
                </p:nvSpPr>
                <p:spPr>
                  <a:xfrm>
                    <a:off x="1571564" y="8586716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" name="วงรี 85"/>
                  <p:cNvSpPr/>
                  <p:nvPr/>
                </p:nvSpPr>
                <p:spPr>
                  <a:xfrm>
                    <a:off x="1578528" y="9441173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72" name="วงรี 71"/>
              <p:cNvSpPr/>
              <p:nvPr/>
            </p:nvSpPr>
            <p:spPr>
              <a:xfrm>
                <a:off x="1569475" y="4952295"/>
                <a:ext cx="197054" cy="180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618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/>
          <p:cNvSpPr txBox="1"/>
          <p:nvPr/>
        </p:nvSpPr>
        <p:spPr>
          <a:xfrm>
            <a:off x="2915743" y="137177"/>
            <a:ext cx="3797294" cy="64633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ชื่อ-นามสกุ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</a:t>
            </a:r>
            <a:b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</a:t>
            </a:r>
            <a:endParaRPr lang="en-US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-2" y="9533299"/>
            <a:ext cx="6858002" cy="372701"/>
          </a:xfrm>
          <a:custGeom>
            <a:avLst/>
            <a:gdLst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  <a:gd name="connsiteX0" fmla="*/ 0 w 6858002"/>
              <a:gd name="connsiteY0" fmla="*/ 0 h 372701"/>
              <a:gd name="connsiteX1" fmla="*/ 6858002 w 6858002"/>
              <a:gd name="connsiteY1" fmla="*/ 0 h 372701"/>
              <a:gd name="connsiteX2" fmla="*/ 6858002 w 6858002"/>
              <a:gd name="connsiteY2" fmla="*/ 372701 h 372701"/>
              <a:gd name="connsiteX3" fmla="*/ 0 w 6858002"/>
              <a:gd name="connsiteY3" fmla="*/ 372701 h 372701"/>
              <a:gd name="connsiteX4" fmla="*/ 0 w 6858002"/>
              <a:gd name="connsiteY4" fmla="*/ 0 h 3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2" h="372701">
                <a:moveTo>
                  <a:pt x="0" y="0"/>
                </a:moveTo>
                <a:cubicBezTo>
                  <a:pt x="2186413" y="298765"/>
                  <a:pt x="4363771" y="244444"/>
                  <a:pt x="6858002" y="0"/>
                </a:cubicBezTo>
                <a:lnTo>
                  <a:pt x="6858002" y="372701"/>
                </a:lnTo>
                <a:lnTo>
                  <a:pt x="0" y="37270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100000">
                <a:schemeClr val="bg1">
                  <a:lumMod val="50000"/>
                </a:schemeClr>
              </a:gs>
              <a:gs pos="5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กลุ่ม 6"/>
          <p:cNvGrpSpPr/>
          <p:nvPr/>
        </p:nvGrpSpPr>
        <p:grpSpPr>
          <a:xfrm>
            <a:off x="149934" y="22494"/>
            <a:ext cx="2787806" cy="884506"/>
            <a:chOff x="149934" y="22494"/>
            <a:chExt cx="2787806" cy="884506"/>
          </a:xfrm>
        </p:grpSpPr>
        <p:sp>
          <p:nvSpPr>
            <p:cNvPr id="5" name="กล่องข้อความ 4"/>
            <p:cNvSpPr txBox="1"/>
            <p:nvPr/>
          </p:nvSpPr>
          <p:spPr>
            <a:xfrm>
              <a:off x="149935" y="22494"/>
              <a:ext cx="27878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n w="22225">
                    <a:solidFill>
                      <a:schemeClr val="tx1"/>
                    </a:solidFill>
                    <a:prstDash val="solid"/>
                  </a:ln>
                </a:rPr>
                <a:t>TIMELINE</a:t>
              </a:r>
              <a:endParaRPr lang="en-US" sz="4800" b="1" dirty="0">
                <a:ln w="22225">
                  <a:solidFill>
                    <a:schemeClr val="tx1"/>
                  </a:solidFill>
                  <a:prstDash val="solid"/>
                </a:ln>
              </a:endParaRPr>
            </a:p>
          </p:txBody>
        </p:sp>
        <p:sp>
          <p:nvSpPr>
            <p:cNvPr id="99" name="กล่องข้อความ 98"/>
            <p:cNvSpPr txBox="1"/>
            <p:nvPr/>
          </p:nvSpPr>
          <p:spPr>
            <a:xfrm>
              <a:off x="149934" y="76003"/>
              <a:ext cx="278780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ln w="22225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TIMELINE</a:t>
              </a:r>
              <a:endParaRPr lang="en-US" sz="4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167" name="กลุ่ม 166"/>
          <p:cNvGrpSpPr/>
          <p:nvPr/>
        </p:nvGrpSpPr>
        <p:grpSpPr>
          <a:xfrm>
            <a:off x="276963" y="896559"/>
            <a:ext cx="6481339" cy="8028419"/>
            <a:chOff x="282972" y="3522071"/>
            <a:chExt cx="6481339" cy="8028419"/>
          </a:xfrm>
        </p:grpSpPr>
        <p:grpSp>
          <p:nvGrpSpPr>
            <p:cNvPr id="168" name="กลุ่ม 167"/>
            <p:cNvGrpSpPr/>
            <p:nvPr/>
          </p:nvGrpSpPr>
          <p:grpSpPr>
            <a:xfrm>
              <a:off x="282972" y="3522071"/>
              <a:ext cx="6481339" cy="8028419"/>
              <a:chOff x="282970" y="3748361"/>
              <a:chExt cx="6481339" cy="8028419"/>
            </a:xfrm>
          </p:grpSpPr>
          <p:sp>
            <p:nvSpPr>
              <p:cNvPr id="186" name="สี่เหลี่ยมผืนผ้ามุมมน 185"/>
              <p:cNvSpPr/>
              <p:nvPr/>
            </p:nvSpPr>
            <p:spPr>
              <a:xfrm>
                <a:off x="283636" y="3964078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23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87" name="สี่เหลี่ยมผืนผ้า 186"/>
              <p:cNvSpPr/>
              <p:nvPr/>
            </p:nvSpPr>
            <p:spPr>
              <a:xfrm>
                <a:off x="1828798" y="3748361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</a:p>
              <a:p>
                <a:endPara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88" name="สี่เหลี่ยมผืนผ้า 187"/>
              <p:cNvSpPr/>
              <p:nvPr/>
            </p:nvSpPr>
            <p:spPr>
              <a:xfrm>
                <a:off x="1828798" y="4648006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</a:t>
                </a:r>
                <a:r>
                  <a:rPr lang="th-TH" sz="1600" dirty="0" smtClean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บุคคล</a:t>
                </a:r>
              </a:p>
              <a:p>
                <a:endParaRPr lang="th-TH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89" name="สี่เหลี่ยมผืนผ้า 188"/>
              <p:cNvSpPr/>
              <p:nvPr/>
            </p:nvSpPr>
            <p:spPr>
              <a:xfrm>
                <a:off x="1828798" y="5546979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190" name="สี่เหลี่ยมผืนผ้า 189"/>
              <p:cNvSpPr/>
              <p:nvPr/>
            </p:nvSpPr>
            <p:spPr>
              <a:xfrm>
                <a:off x="1828798" y="6442242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191" name="สี่เหลี่ยมผืนผ้า 190"/>
              <p:cNvSpPr/>
              <p:nvPr/>
            </p:nvSpPr>
            <p:spPr>
              <a:xfrm>
                <a:off x="1828798" y="7338525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192" name="สี่เหลี่ยมผืนผ้ามุมมน 191"/>
              <p:cNvSpPr/>
              <p:nvPr/>
            </p:nvSpPr>
            <p:spPr>
              <a:xfrm>
                <a:off x="283634" y="5796334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25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3" name="สี่เหลี่ยมผืนผ้ามุมมน 192"/>
              <p:cNvSpPr/>
              <p:nvPr/>
            </p:nvSpPr>
            <p:spPr>
              <a:xfrm>
                <a:off x="283634" y="7545315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27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4" name="สี่เหลี่ยมผืนผ้ามุมมน 193"/>
              <p:cNvSpPr/>
              <p:nvPr/>
            </p:nvSpPr>
            <p:spPr>
              <a:xfrm>
                <a:off x="283636" y="4857977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24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5" name="สี่เหลี่ยมผืนผ้ามุมมน 194"/>
              <p:cNvSpPr/>
              <p:nvPr/>
            </p:nvSpPr>
            <p:spPr>
              <a:xfrm>
                <a:off x="283634" y="6646589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26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6" name="สี่เหลี่ยมผืนผ้า 195"/>
              <p:cNvSpPr/>
              <p:nvPr/>
            </p:nvSpPr>
            <p:spPr>
              <a:xfrm>
                <a:off x="1828797" y="8251924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197" name="สี่เหลี่ยมผืนผ้ามุมมน 196"/>
              <p:cNvSpPr/>
              <p:nvPr/>
            </p:nvSpPr>
            <p:spPr>
              <a:xfrm>
                <a:off x="289921" y="8462148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28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198" name="สี่เหลี่ยมผืนผ้า 197"/>
              <p:cNvSpPr/>
              <p:nvPr/>
            </p:nvSpPr>
            <p:spPr>
              <a:xfrm>
                <a:off x="1828797" y="9147187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199" name="สี่เหลี่ยมผืนผ้ามุมมน 198"/>
              <p:cNvSpPr/>
              <p:nvPr/>
            </p:nvSpPr>
            <p:spPr>
              <a:xfrm>
                <a:off x="283634" y="9330072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29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00" name="สี่เหลี่ยมผืนผ้า 199"/>
              <p:cNvSpPr/>
              <p:nvPr/>
            </p:nvSpPr>
            <p:spPr>
              <a:xfrm>
                <a:off x="1828797" y="10053517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pPr algn="ctr"/>
                <a:endParaRPr lang="en-US" sz="1600" dirty="0"/>
              </a:p>
            </p:txBody>
          </p:sp>
          <p:sp>
            <p:nvSpPr>
              <p:cNvPr id="201" name="สี่เหลี่ยมผืนผ้ามุมมน 200"/>
              <p:cNvSpPr/>
              <p:nvPr/>
            </p:nvSpPr>
            <p:spPr>
              <a:xfrm>
                <a:off x="289921" y="10263741"/>
                <a:ext cx="1191248" cy="432079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30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  <p:sp>
            <p:nvSpPr>
              <p:cNvPr id="202" name="สี่เหลี่ยมผืนผ้า 201"/>
              <p:cNvSpPr/>
              <p:nvPr/>
            </p:nvSpPr>
            <p:spPr>
              <a:xfrm>
                <a:off x="1828797" y="10948780"/>
                <a:ext cx="4935511" cy="828000"/>
              </a:xfrm>
              <a:prstGeom prst="rect">
                <a:avLst/>
              </a:prstGeom>
              <a:noFill/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ข้อมูล</a:t>
                </a:r>
                <a:r>
                  <a:rPr lang="th-TH" sz="1600" dirty="0" err="1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ไทม์ไลน์</a:t>
                </a:r>
                <a:r>
                  <a:rPr lang="th-TH" sz="16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ของแต่ละบุคคล</a:t>
                </a:r>
                <a:endParaRPr lang="en-US" sz="16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  <a:p>
                <a:endParaRPr lang="en-US" sz="1600" dirty="0"/>
              </a:p>
            </p:txBody>
          </p:sp>
          <p:sp>
            <p:nvSpPr>
              <p:cNvPr id="206" name="สี่เหลี่ยมผืนผ้ามุมมน 205"/>
              <p:cNvSpPr/>
              <p:nvPr/>
            </p:nvSpPr>
            <p:spPr>
              <a:xfrm>
                <a:off x="282970" y="11129113"/>
                <a:ext cx="1191248" cy="432079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31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th-TH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ม.ค. 2565</a:t>
                </a:r>
                <a:endPara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grpSp>
          <p:nvGrpSpPr>
            <p:cNvPr id="169" name="กลุ่ม 168"/>
            <p:cNvGrpSpPr/>
            <p:nvPr/>
          </p:nvGrpSpPr>
          <p:grpSpPr>
            <a:xfrm>
              <a:off x="1569477" y="3884909"/>
              <a:ext cx="206107" cy="7319697"/>
              <a:chOff x="1569475" y="4111199"/>
              <a:chExt cx="206107" cy="7319697"/>
            </a:xfrm>
          </p:grpSpPr>
          <p:grpSp>
            <p:nvGrpSpPr>
              <p:cNvPr id="170" name="กลุ่ม 169"/>
              <p:cNvGrpSpPr/>
              <p:nvPr/>
            </p:nvGrpSpPr>
            <p:grpSpPr>
              <a:xfrm>
                <a:off x="1569475" y="4111199"/>
                <a:ext cx="206107" cy="7319697"/>
                <a:chOff x="1569475" y="4111199"/>
                <a:chExt cx="206107" cy="7319697"/>
              </a:xfrm>
            </p:grpSpPr>
            <p:grpSp>
              <p:nvGrpSpPr>
                <p:cNvPr id="172" name="กลุ่ม 171"/>
                <p:cNvGrpSpPr/>
                <p:nvPr/>
              </p:nvGrpSpPr>
              <p:grpSpPr>
                <a:xfrm>
                  <a:off x="1636497" y="4195282"/>
                  <a:ext cx="66186" cy="7106302"/>
                  <a:chOff x="1636497" y="4195282"/>
                  <a:chExt cx="66186" cy="7106302"/>
                </a:xfrm>
              </p:grpSpPr>
              <p:sp>
                <p:nvSpPr>
                  <p:cNvPr id="180" name="สี่เหลี่ยมผืนผ้า 179"/>
                  <p:cNvSpPr/>
                  <p:nvPr/>
                </p:nvSpPr>
                <p:spPr>
                  <a:xfrm>
                    <a:off x="1636530" y="4195282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สี่เหลี่ยมผืนผ้า 180"/>
                  <p:cNvSpPr/>
                  <p:nvPr/>
                </p:nvSpPr>
                <p:spPr>
                  <a:xfrm>
                    <a:off x="1636530" y="5087923"/>
                    <a:ext cx="65522" cy="900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สี่เหลี่ยมผืนผ้า 181"/>
                  <p:cNvSpPr/>
                  <p:nvPr/>
                </p:nvSpPr>
                <p:spPr>
                  <a:xfrm>
                    <a:off x="1636530" y="5997773"/>
                    <a:ext cx="65522" cy="828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สี่เหลี่ยมผืนผ้า 182"/>
                  <p:cNvSpPr/>
                  <p:nvPr/>
                </p:nvSpPr>
                <p:spPr>
                  <a:xfrm>
                    <a:off x="1637161" y="6889786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สี่เหลี่ยมผืนผ้า 183"/>
                  <p:cNvSpPr/>
                  <p:nvPr/>
                </p:nvSpPr>
                <p:spPr>
                  <a:xfrm>
                    <a:off x="1636497" y="7785160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สี่เหลี่ยมผืนผ้า 184"/>
                  <p:cNvSpPr/>
                  <p:nvPr/>
                </p:nvSpPr>
                <p:spPr>
                  <a:xfrm>
                    <a:off x="1637161" y="8674543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3" name="สี่เหลี่ยมผืนผ้า 202"/>
                  <p:cNvSpPr/>
                  <p:nvPr/>
                </p:nvSpPr>
                <p:spPr>
                  <a:xfrm>
                    <a:off x="1636497" y="9586753"/>
                    <a:ext cx="65522" cy="864000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7" name="สี่เหลี่ยมผืนผ้า 206"/>
                  <p:cNvSpPr/>
                  <p:nvPr/>
                </p:nvSpPr>
                <p:spPr>
                  <a:xfrm>
                    <a:off x="1636497" y="10473584"/>
                    <a:ext cx="65522" cy="828000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3" name="กลุ่ม 172"/>
                <p:cNvGrpSpPr/>
                <p:nvPr/>
              </p:nvGrpSpPr>
              <p:grpSpPr>
                <a:xfrm>
                  <a:off x="1569475" y="4111199"/>
                  <a:ext cx="206107" cy="7319697"/>
                  <a:chOff x="1569475" y="4111199"/>
                  <a:chExt cx="206107" cy="7319697"/>
                </a:xfrm>
              </p:grpSpPr>
              <p:sp>
                <p:nvSpPr>
                  <p:cNvPr id="174" name="วงรี 173"/>
                  <p:cNvSpPr/>
                  <p:nvPr/>
                </p:nvSpPr>
                <p:spPr>
                  <a:xfrm>
                    <a:off x="1569475" y="4111199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5" name="วงรี 174"/>
                  <p:cNvSpPr/>
                  <p:nvPr/>
                </p:nvSpPr>
                <p:spPr>
                  <a:xfrm>
                    <a:off x="1574335" y="5907698"/>
                    <a:ext cx="197054" cy="18000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6" name="วงรี 175"/>
                  <p:cNvSpPr/>
                  <p:nvPr/>
                </p:nvSpPr>
                <p:spPr>
                  <a:xfrm>
                    <a:off x="1570543" y="6752840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7" name="วงรี 176"/>
                  <p:cNvSpPr/>
                  <p:nvPr/>
                </p:nvSpPr>
                <p:spPr>
                  <a:xfrm>
                    <a:off x="1569475" y="7656416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8" name="วงรี 177"/>
                  <p:cNvSpPr/>
                  <p:nvPr/>
                </p:nvSpPr>
                <p:spPr>
                  <a:xfrm>
                    <a:off x="1571564" y="8586716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9" name="วงรี 178"/>
                  <p:cNvSpPr/>
                  <p:nvPr/>
                </p:nvSpPr>
                <p:spPr>
                  <a:xfrm>
                    <a:off x="1578528" y="9441173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4" name="วงรี 203"/>
                  <p:cNvSpPr/>
                  <p:nvPr/>
                </p:nvSpPr>
                <p:spPr>
                  <a:xfrm>
                    <a:off x="1571564" y="10388309"/>
                    <a:ext cx="197054" cy="188130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5" name="วงรี 204"/>
                  <p:cNvSpPr/>
                  <p:nvPr/>
                </p:nvSpPr>
                <p:spPr>
                  <a:xfrm>
                    <a:off x="1578528" y="11242766"/>
                    <a:ext cx="197054" cy="188130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171" name="วงรี 170"/>
              <p:cNvSpPr/>
              <p:nvPr/>
            </p:nvSpPr>
            <p:spPr>
              <a:xfrm>
                <a:off x="1569475" y="4952295"/>
                <a:ext cx="197054" cy="180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8" name="กล่องข้อความ 47"/>
          <p:cNvSpPr txBox="1"/>
          <p:nvPr/>
        </p:nvSpPr>
        <p:spPr>
          <a:xfrm>
            <a:off x="850856" y="9210935"/>
            <a:ext cx="586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**หมายเหตุ </a:t>
            </a:r>
            <a:r>
              <a:rPr lang="en-US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แจ้งข้อมูล</a:t>
            </a:r>
            <a:r>
              <a:rPr lang="th-TH" i="1" dirty="0" err="1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ไทม์ไลน์</a:t>
            </a:r>
            <a:r>
              <a:rPr lang="th-TH" i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ตามความเป็นจริง และตรวจสอบข้อมูลก่อนส่ง** </a:t>
            </a:r>
            <a:endParaRPr lang="en-US" i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117317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462</Words>
  <Application>Microsoft Office PowerPoint</Application>
  <PresentationFormat>กระดาษ A4 (210x297 มม.)</PresentationFormat>
  <Paragraphs>80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ACER</cp:lastModifiedBy>
  <cp:revision>22</cp:revision>
  <dcterms:created xsi:type="dcterms:W3CDTF">2021-12-20T03:21:35Z</dcterms:created>
  <dcterms:modified xsi:type="dcterms:W3CDTF">2021-12-20T08:52:16Z</dcterms:modified>
</cp:coreProperties>
</file>