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63" r:id="rId3"/>
    <p:sldId id="262" r:id="rId4"/>
    <p:sldId id="269" r:id="rId5"/>
    <p:sldId id="265" r:id="rId6"/>
    <p:sldId id="267" r:id="rId7"/>
    <p:sldId id="268" r:id="rId8"/>
    <p:sldId id="266" r:id="rId9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838"/>
    <a:srgbClr val="FF0066"/>
    <a:srgbClr val="FF6699"/>
    <a:srgbClr val="51D351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642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E4ED3-3A6B-4A10-85CC-3F87F3161DA6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D53CC-02FF-4F0C-BBD4-51FCA9960AC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01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4969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1494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5223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4125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4135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8202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6732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D53CC-02FF-4F0C-BBD4-51FCA9960AC1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9507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05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550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73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529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048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767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325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352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651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466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008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7FD3C-1A09-4EC8-8C09-71A29F3A9FC4}" type="datetimeFigureOut">
              <a:rPr lang="th-TH" smtClean="0"/>
              <a:t>12/06/64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88AD3-1188-4CBC-85D5-1A9BEDB1836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750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gif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rgbClr val="FF6699"/>
                </a:gs>
                <a:gs pos="100000">
                  <a:srgbClr val="FF0066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rgbClr val="FF0066"/>
                </a:gs>
                <a:gs pos="48000">
                  <a:srgbClr val="FF6699"/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rgbClr val="FF6699"/>
                  </a:gs>
                  <a:gs pos="100000">
                    <a:srgbClr val="FF0066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rgbClr val="FF6699"/>
                </a:gs>
                <a:gs pos="100000">
                  <a:srgbClr val="FF0066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359269" y="9306985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กลุ่มสาระการเรียนรู้ภาษาไทย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12604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302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6">
                    <a:lumMod val="60000"/>
                    <a:lumOff val="40000"/>
                  </a:schemeClr>
                </a:gs>
                <a:gs pos="100000">
                  <a:srgbClr val="51D351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rgbClr val="51D351"/>
                </a:gs>
                <a:gs pos="48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rgbClr val="51D3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6">
                      <a:lumMod val="60000"/>
                      <a:lumOff val="40000"/>
                    </a:schemeClr>
                  </a:gs>
                  <a:gs pos="100000">
                    <a:srgbClr val="51D351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6">
                    <a:lumMod val="60000"/>
                    <a:lumOff val="40000"/>
                  </a:schemeClr>
                </a:gs>
                <a:gs pos="100000">
                  <a:srgbClr val="51D351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359269" y="9306985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กลุ่มสาระการเรียนรู้คณิตศาสตร์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12604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897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83000">
                  <a:schemeClr val="accent6">
                    <a:lumMod val="75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16" name="กลุ่ม 15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17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18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81000">
                  <a:schemeClr val="accent6">
                    <a:lumMod val="75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15" name="กล่องข้อความ 14"/>
          <p:cNvSpPr txBox="1"/>
          <p:nvPr/>
        </p:nvSpPr>
        <p:spPr>
          <a:xfrm>
            <a:off x="3359269" y="9306985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กลุ่มสาระการเรียนรู้วิทยาศาสตร์และเทคโนโลยี 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23" name="กล่องข้อความ 22"/>
          <p:cNvSpPr txBox="1"/>
          <p:nvPr/>
        </p:nvSpPr>
        <p:spPr>
          <a:xfrm>
            <a:off x="2312604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solidFill>
                        <a:schemeClr val="accent4"/>
                      </a:solidFill>
                    </a:ln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solidFill>
                      <a:schemeClr val="accent4"/>
                    </a:solidFill>
                  </a:ln>
                  <a:gradFill flip="none" rotWithShape="1">
                    <a:gsLst>
                      <a:gs pos="0">
                        <a:schemeClr val="accent4">
                          <a:shade val="30000"/>
                          <a:satMod val="115000"/>
                        </a:schemeClr>
                      </a:gs>
                      <a:gs pos="50000">
                        <a:schemeClr val="accent4">
                          <a:shade val="67500"/>
                          <a:satMod val="115000"/>
                        </a:schemeClr>
                      </a:gs>
                      <a:gs pos="100000">
                        <a:schemeClr val="accent4">
                          <a:shade val="100000"/>
                          <a:satMod val="115000"/>
                        </a:schemeClr>
                      </a:gs>
                    </a:gsLst>
                    <a:lin ang="2700000" scaled="1"/>
                    <a:tileRect/>
                  </a:gra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16000">
                  <a:schemeClr val="accent6">
                    <a:lumMod val="7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0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9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3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2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0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7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0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8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95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75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47000">
                  <a:schemeClr val="accent4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60000"/>
                      <a:lumOff val="40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75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409509" y="9347177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การเรียนรู้สังคมศึกษา ศาสนา และวัฒนธรรม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42748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7368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rgbClr val="C83838"/>
                </a:gs>
                <a:gs pos="100000">
                  <a:srgbClr val="FF00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32000">
                  <a:srgbClr val="C83838"/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55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0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8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8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9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9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79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81000">
                    <a:srgbClr val="C83838"/>
                  </a:gs>
                  <a:gs pos="100000">
                    <a:srgbClr val="FF00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rgbClr val="C83838"/>
                </a:gs>
                <a:gs pos="100000">
                  <a:srgbClr val="FF00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359269" y="9306985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การเรียนรู้สุขศึกษาและพลศึกษา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12604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36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tx2">
                    <a:lumMod val="20000"/>
                    <a:lumOff val="80000"/>
                  </a:schemeClr>
                </a:gs>
                <a:gs pos="100000">
                  <a:srgbClr val="7030A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rgbClr val="7030A0"/>
                </a:gs>
                <a:gs pos="47000">
                  <a:schemeClr val="tx2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52956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tx2">
                      <a:lumMod val="20000"/>
                      <a:lumOff val="80000"/>
                    </a:schemeClr>
                  </a:gs>
                  <a:gs pos="10000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tx2">
                    <a:lumMod val="20000"/>
                    <a:lumOff val="80000"/>
                  </a:schemeClr>
                </a:gs>
                <a:gs pos="100000">
                  <a:srgbClr val="7030A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399461" y="9337129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การเรียนรู้ศิลปะ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42748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655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4">
                    <a:lumMod val="20000"/>
                    <a:lumOff val="80000"/>
                  </a:schemeClr>
                </a:gs>
                <a:gs pos="100000">
                  <a:srgbClr val="FFFF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47000">
                  <a:schemeClr val="accent4">
                    <a:lumMod val="20000"/>
                    <a:lumOff val="8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63004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FF0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4">
                    <a:lumMod val="20000"/>
                    <a:lumOff val="80000"/>
                  </a:schemeClr>
                </a:gs>
                <a:gs pos="100000">
                  <a:srgbClr val="FFFF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399461" y="9337129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การเรียนรู้การงานอาชีพ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42748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765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รูปภาพ 9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70" y="8831176"/>
            <a:ext cx="1390595" cy="1390595"/>
          </a:xfrm>
          <a:prstGeom prst="rect">
            <a:avLst/>
          </a:prstGeom>
          <a:effectLst/>
        </p:spPr>
      </p:pic>
      <p:pic>
        <p:nvPicPr>
          <p:cNvPr id="91" name="รูปภาพ 9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601" y="700034"/>
            <a:ext cx="2140339" cy="2140339"/>
          </a:xfrm>
          <a:prstGeom prst="rect">
            <a:avLst/>
          </a:prstGeom>
          <a:effectLst/>
        </p:spPr>
      </p:pic>
      <p:grpSp>
        <p:nvGrpSpPr>
          <p:cNvPr id="14" name="กลุ่ม 13"/>
          <p:cNvGrpSpPr/>
          <p:nvPr/>
        </p:nvGrpSpPr>
        <p:grpSpPr>
          <a:xfrm>
            <a:off x="0" y="0"/>
            <a:ext cx="4210501" cy="2452549"/>
            <a:chOff x="0" y="0"/>
            <a:chExt cx="4210501" cy="2452549"/>
          </a:xfrm>
        </p:grpSpPr>
        <p:sp>
          <p:nvSpPr>
            <p:cNvPr id="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grpSp>
        <p:nvGrpSpPr>
          <p:cNvPr id="53" name="กลุ่ม 52"/>
          <p:cNvGrpSpPr/>
          <p:nvPr/>
        </p:nvGrpSpPr>
        <p:grpSpPr>
          <a:xfrm>
            <a:off x="86214" y="-38031"/>
            <a:ext cx="6771786" cy="3019283"/>
            <a:chOff x="86214" y="-38031"/>
            <a:chExt cx="6771786" cy="3019283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214" y="0"/>
              <a:ext cx="1241155" cy="145012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81000"/>
                </a:prstClr>
              </a:outerShdw>
            </a:effectLst>
          </p:spPr>
        </p:pic>
        <p:grpSp>
          <p:nvGrpSpPr>
            <p:cNvPr id="46" name="กลุ่ม 45"/>
            <p:cNvGrpSpPr/>
            <p:nvPr/>
          </p:nvGrpSpPr>
          <p:grpSpPr>
            <a:xfrm>
              <a:off x="1196721" y="-38031"/>
              <a:ext cx="5536748" cy="772165"/>
              <a:chOff x="1196721" y="-38031"/>
              <a:chExt cx="5536748" cy="772165"/>
            </a:xfrm>
          </p:grpSpPr>
          <p:sp>
            <p:nvSpPr>
              <p:cNvPr id="9" name="กล่องข้อความ 8"/>
              <p:cNvSpPr txBox="1"/>
              <p:nvPr/>
            </p:nvSpPr>
            <p:spPr>
              <a:xfrm>
                <a:off x="1230089" y="-35307"/>
                <a:ext cx="54887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1" name="กล่องข้อความ 10"/>
              <p:cNvSpPr txBox="1"/>
              <p:nvPr/>
            </p:nvSpPr>
            <p:spPr>
              <a:xfrm>
                <a:off x="1196721" y="-38031"/>
                <a:ext cx="553674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44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รายงาน</a:t>
                </a:r>
                <a:r>
                  <a:rPr lang="th-TH" sz="3600" b="1" dirty="0" smtClean="0"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การจัดการเรียนการสอนออนไลน์</a:t>
                </a:r>
                <a:endParaRPr lang="th-TH" sz="3600" b="1" dirty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grpSp>
          <p:nvGrpSpPr>
            <p:cNvPr id="52" name="กลุ่ม 51"/>
            <p:cNvGrpSpPr/>
            <p:nvPr/>
          </p:nvGrpSpPr>
          <p:grpSpPr>
            <a:xfrm>
              <a:off x="1470603" y="567716"/>
              <a:ext cx="5066384" cy="1077218"/>
              <a:chOff x="1544745" y="592430"/>
              <a:chExt cx="5066384" cy="1077218"/>
            </a:xfrm>
          </p:grpSpPr>
          <p:sp>
            <p:nvSpPr>
              <p:cNvPr id="12" name="กล่องข้อความ 11"/>
              <p:cNvSpPr txBox="1"/>
              <p:nvPr/>
            </p:nvSpPr>
            <p:spPr>
              <a:xfrm>
                <a:off x="1544746" y="592430"/>
                <a:ext cx="506638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57150">
                      <a:solidFill>
                        <a:schemeClr val="tx1"/>
                      </a:solidFill>
                    </a:ln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5715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  <p:sp>
            <p:nvSpPr>
              <p:cNvPr id="13" name="กล่องข้อความ 12"/>
              <p:cNvSpPr txBox="1"/>
              <p:nvPr/>
            </p:nvSpPr>
            <p:spPr>
              <a:xfrm>
                <a:off x="1544745" y="592430"/>
                <a:ext cx="506638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ในสถานการณ์การแพร่ระบาดของโรคติดเชื้อ</a:t>
                </a:r>
                <a:b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</a:br>
                <a:r>
                  <a:rPr lang="th-TH" sz="3200" b="1" dirty="0" err="1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ไวรัส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โคโรนา 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2019 (COVID-1</a:t>
                </a:r>
                <a:r>
                  <a:rPr lang="th-TH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๙</a:t>
                </a:r>
                <a:r>
                  <a:rPr lang="en-US" sz="3200" b="1" dirty="0" smtClean="0">
                    <a:ln w="3175">
                      <a:noFill/>
                    </a:ln>
                    <a:solidFill>
                      <a:schemeClr val="bg1"/>
                    </a:solidFill>
                    <a:latin typeface="TH SarabunIT๙" panose="020B0500040200020003" pitchFamily="34" charset="-34"/>
                    <a:cs typeface="TH SarabunIT๙" panose="020B0500040200020003" pitchFamily="34" charset="-34"/>
                  </a:rPr>
                  <a:t>)</a:t>
                </a:r>
                <a:endParaRPr lang="th-TH" sz="3200" b="1" dirty="0">
                  <a:ln w="3175">
                    <a:noFill/>
                  </a:ln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endParaRPr>
              </a:p>
            </p:txBody>
          </p:sp>
        </p:grpSp>
        <p:sp>
          <p:nvSpPr>
            <p:cNvPr id="27" name="สี่เหลี่ยมผืนผ้า 26"/>
            <p:cNvSpPr/>
            <p:nvPr/>
          </p:nvSpPr>
          <p:spPr>
            <a:xfrm>
              <a:off x="1470603" y="1699559"/>
              <a:ext cx="5387397" cy="4823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47000">
                  <a:schemeClr val="accent2">
                    <a:lumMod val="60000"/>
                    <a:lumOff val="4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outerShdw blurRad="50800" dist="381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	  วันศุกร์ ที่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4 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มิถุนายน พ.ศ. </a:t>
              </a:r>
              <a:r>
                <a:rPr lang="en-US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2564</a:t>
              </a:r>
              <a:r>
                <a:rPr lang="th-TH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 </a:t>
              </a:r>
              <a:endParaRPr lang="th-TH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135470" y="1534491"/>
              <a:ext cx="1412371" cy="1446761"/>
            </a:xfrm>
            <a:prstGeom prst="roundRect">
              <a:avLst/>
            </a:prstGeom>
            <a:gradFill flip="none" rotWithShape="1">
              <a:gsLst>
                <a:gs pos="0">
                  <a:schemeClr val="accent3">
                    <a:lumMod val="11000"/>
                    <a:lumOff val="89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57150"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48000">
                    <a:schemeClr val="bg1">
                      <a:lumMod val="7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</a:ln>
            <a:effectLst>
              <a:outerShdw blurRad="50800" dist="38100" dir="2700000" algn="tl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รูปครูผู้สอน</a:t>
              </a:r>
              <a:endParaRPr lang="th-TH" sz="24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cxnSp>
        <p:nvCxnSpPr>
          <p:cNvPr id="31" name="ตัวเชื่อมต่อตรง 30"/>
          <p:cNvCxnSpPr/>
          <p:nvPr/>
        </p:nvCxnSpPr>
        <p:spPr>
          <a:xfrm flipH="1">
            <a:off x="3422823" y="2264572"/>
            <a:ext cx="24714" cy="7412379"/>
          </a:xfrm>
          <a:prstGeom prst="line">
            <a:avLst/>
          </a:prstGeom>
          <a:ln w="76200"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กล่องข้อความ 34"/>
          <p:cNvSpPr txBox="1"/>
          <p:nvPr/>
        </p:nvSpPr>
        <p:spPr>
          <a:xfrm>
            <a:off x="211742" y="3208600"/>
            <a:ext cx="2993772" cy="677108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</a:t>
            </a:r>
            <a:r>
              <a:rPr lang="th-TH" sz="20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วชรวรรณ</a:t>
            </a:r>
            <a:r>
              <a:rPr lang="th-TH" sz="20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อังโชติพันธุ์</a:t>
            </a:r>
          </a:p>
          <a:p>
            <a:pPr algn="ct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ตำแหน่ง ครู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ฐานะ ครูชำนาญการพิเศษ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64" name="กลุ่ม 63"/>
          <p:cNvGrpSpPr/>
          <p:nvPr/>
        </p:nvGrpSpPr>
        <p:grpSpPr>
          <a:xfrm>
            <a:off x="1470603" y="2358339"/>
            <a:ext cx="1867074" cy="710610"/>
            <a:chOff x="1470603" y="2694817"/>
            <a:chExt cx="1867074" cy="710610"/>
          </a:xfrm>
        </p:grpSpPr>
        <p:sp>
          <p:nvSpPr>
            <p:cNvPr id="54" name="กล่องข้อความ 53"/>
            <p:cNvSpPr txBox="1"/>
            <p:nvPr/>
          </p:nvSpPr>
          <p:spPr>
            <a:xfrm>
              <a:off x="1470603" y="2697541"/>
              <a:ext cx="18670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ln w="76200"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ln w="76200"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63" name="กล่องข้อความ 62"/>
            <p:cNvSpPr txBox="1"/>
            <p:nvPr/>
          </p:nvSpPr>
          <p:spPr>
            <a:xfrm>
              <a:off x="1627922" y="2694817"/>
              <a:ext cx="16874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h-TH" sz="4000" b="1" dirty="0" smtClean="0">
                  <a:solidFill>
                    <a:schemeClr val="bg1"/>
                  </a:solidFill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ครูผู้สอน</a:t>
              </a:r>
              <a:endParaRPr lang="th-TH" sz="4000" b="1" dirty="0">
                <a:solidFill>
                  <a:schemeClr val="bg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65" name="กลุ่ม 64"/>
          <p:cNvGrpSpPr/>
          <p:nvPr/>
        </p:nvGrpSpPr>
        <p:grpSpPr>
          <a:xfrm>
            <a:off x="57422" y="4049367"/>
            <a:ext cx="3362723" cy="540000"/>
            <a:chOff x="3144" y="4600276"/>
            <a:chExt cx="3333181" cy="540000"/>
          </a:xfrm>
        </p:grpSpPr>
        <p:grpSp>
          <p:nvGrpSpPr>
            <p:cNvPr id="66" name="กลุ่ม 65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68" name="รูปห้าเหลี่ยม 67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7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69" name="วงรี 68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67" name="กล่องข้อความ 66"/>
            <p:cNvSpPr txBox="1"/>
            <p:nvPr/>
          </p:nvSpPr>
          <p:spPr>
            <a:xfrm>
              <a:off x="745893" y="465798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รายวิชาที่สอนออนไลน์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90" name="กล่องข้อความ 89"/>
          <p:cNvSpPr txBox="1"/>
          <p:nvPr/>
        </p:nvSpPr>
        <p:spPr>
          <a:xfrm>
            <a:off x="7034" y="4490076"/>
            <a:ext cx="339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</a:p>
        </p:txBody>
      </p:sp>
      <p:sp>
        <p:nvSpPr>
          <p:cNvPr id="93" name="กล่องข้อความ 92"/>
          <p:cNvSpPr txBox="1"/>
          <p:nvPr/>
        </p:nvSpPr>
        <p:spPr>
          <a:xfrm>
            <a:off x="12813" y="5719569"/>
            <a:ext cx="3393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Classroom/Google Meet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Powerpoint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หนังสือเรียน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  <a:endParaRPr lang="en-US" sz="16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Youtube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/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คลิปวิดีโอ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94" name="กล่องข้อความ 93"/>
          <p:cNvSpPr txBox="1"/>
          <p:nvPr/>
        </p:nvSpPr>
        <p:spPr>
          <a:xfrm>
            <a:off x="6176" y="7022303"/>
            <a:ext cx="3404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</a:t>
            </a:r>
          </a:p>
          <a:p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เข้าเรียน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85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 คน  ขาดเรียน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22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 คน</a:t>
            </a:r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en-US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96" name="กลุ่ม 95"/>
          <p:cNvGrpSpPr/>
          <p:nvPr/>
        </p:nvGrpSpPr>
        <p:grpSpPr>
          <a:xfrm>
            <a:off x="42205" y="5291597"/>
            <a:ext cx="3376870" cy="540000"/>
            <a:chOff x="3144" y="4600276"/>
            <a:chExt cx="3333181" cy="540000"/>
          </a:xfrm>
        </p:grpSpPr>
        <p:grpSp>
          <p:nvGrpSpPr>
            <p:cNvPr id="97" name="กลุ่ม 9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99" name="รูปห้าเหลี่ยม 9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0" name="วงรี 9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98" name="กล่องข้อความ 9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รูปแบบการสอน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1" name="กลุ่ม 100"/>
          <p:cNvGrpSpPr/>
          <p:nvPr/>
        </p:nvGrpSpPr>
        <p:grpSpPr>
          <a:xfrm>
            <a:off x="38705" y="6530155"/>
            <a:ext cx="3376870" cy="540000"/>
            <a:chOff x="3144" y="4600276"/>
            <a:chExt cx="3333181" cy="540000"/>
          </a:xfrm>
        </p:grpSpPr>
        <p:grpSp>
          <p:nvGrpSpPr>
            <p:cNvPr id="102" name="กลุ่ม 10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4" name="รูปห้าเหลี่ยม 10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05" name="วงรี 10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3" name="กล่องข้อความ 10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จำนวนผู้เข้าเรียน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>
            <a:off x="8235" y="8459483"/>
            <a:ext cx="3376870" cy="540000"/>
            <a:chOff x="3144" y="4600276"/>
            <a:chExt cx="3333181" cy="540000"/>
          </a:xfrm>
        </p:grpSpPr>
        <p:grpSp>
          <p:nvGrpSpPr>
            <p:cNvPr id="107" name="กลุ่ม 10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09" name="รูปห้าเหลี่ยม 10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10" name="วงรี 10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08" name="กล่องข้อความ 10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คาบเรียน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เวลาเรียน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16" name="กลุ่ม 115"/>
          <p:cNvGrpSpPr/>
          <p:nvPr/>
        </p:nvGrpSpPr>
        <p:grpSpPr>
          <a:xfrm>
            <a:off x="3426932" y="6935995"/>
            <a:ext cx="3376870" cy="540000"/>
            <a:chOff x="3144" y="4600276"/>
            <a:chExt cx="3333181" cy="540000"/>
          </a:xfrm>
        </p:grpSpPr>
        <p:grpSp>
          <p:nvGrpSpPr>
            <p:cNvPr id="117" name="กลุ่ม 11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19" name="รูปห้าเหลี่ยม 11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0" name="วงรี 11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18" name="กล่องข้อความ 117"/>
            <p:cNvSpPr txBox="1"/>
            <p:nvPr/>
          </p:nvSpPr>
          <p:spPr>
            <a:xfrm>
              <a:off x="745893" y="4642908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ภาพกิจกรรม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1" name="กลุ่ม 120"/>
          <p:cNvGrpSpPr/>
          <p:nvPr/>
        </p:nvGrpSpPr>
        <p:grpSpPr>
          <a:xfrm>
            <a:off x="3422823" y="5626915"/>
            <a:ext cx="3376870" cy="540000"/>
            <a:chOff x="3144" y="4600276"/>
            <a:chExt cx="3333181" cy="540000"/>
          </a:xfrm>
        </p:grpSpPr>
        <p:grpSp>
          <p:nvGrpSpPr>
            <p:cNvPr id="122" name="กลุ่ม 12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4" name="รูปห้าเหลี่ยม 123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25" name="วงรี 12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3" name="กล่องข้อความ 122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ปัญหา</a:t>
              </a:r>
              <a:r>
                <a:rPr lang="en-US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/</a:t>
              </a:r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อุปสรรค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26" name="กลุ่ม 125"/>
          <p:cNvGrpSpPr/>
          <p:nvPr/>
        </p:nvGrpSpPr>
        <p:grpSpPr>
          <a:xfrm>
            <a:off x="3428459" y="4361887"/>
            <a:ext cx="3376870" cy="540000"/>
            <a:chOff x="3144" y="4600276"/>
            <a:chExt cx="3333181" cy="540000"/>
          </a:xfrm>
        </p:grpSpPr>
        <p:grpSp>
          <p:nvGrpSpPr>
            <p:cNvPr id="127" name="กลุ่ม 126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29" name="รูปห้าเหลี่ยม 128"/>
              <p:cNvSpPr/>
              <p:nvPr/>
            </p:nvSpPr>
            <p:spPr>
              <a:xfrm>
                <a:off x="343374" y="4704636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0" name="วงรี 129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28" name="กล่องข้อความ 127"/>
            <p:cNvSpPr txBox="1"/>
            <p:nvPr/>
          </p:nvSpPr>
          <p:spPr>
            <a:xfrm>
              <a:off x="745893" y="4622812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ผลการจัดการเรียนรู้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grpSp>
        <p:nvGrpSpPr>
          <p:cNvPr id="131" name="กลุ่ม 130"/>
          <p:cNvGrpSpPr/>
          <p:nvPr/>
        </p:nvGrpSpPr>
        <p:grpSpPr>
          <a:xfrm>
            <a:off x="3422823" y="2262741"/>
            <a:ext cx="3376870" cy="540000"/>
            <a:chOff x="3144" y="4600276"/>
            <a:chExt cx="3333181" cy="540000"/>
          </a:xfrm>
        </p:grpSpPr>
        <p:grpSp>
          <p:nvGrpSpPr>
            <p:cNvPr id="132" name="กลุ่ม 131"/>
            <p:cNvGrpSpPr/>
            <p:nvPr/>
          </p:nvGrpSpPr>
          <p:grpSpPr>
            <a:xfrm>
              <a:off x="3144" y="4600276"/>
              <a:ext cx="3333181" cy="540000"/>
              <a:chOff x="3144" y="4600276"/>
              <a:chExt cx="3333181" cy="540000"/>
            </a:xfrm>
          </p:grpSpPr>
          <p:sp>
            <p:nvSpPr>
              <p:cNvPr id="134" name="รูปห้าเหลี่ยม 133"/>
              <p:cNvSpPr/>
              <p:nvPr/>
            </p:nvSpPr>
            <p:spPr>
              <a:xfrm>
                <a:off x="343374" y="4694588"/>
                <a:ext cx="2992951" cy="288000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/>
                  </a:gs>
                  <a:gs pos="46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25400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135" name="วงรี 134"/>
              <p:cNvSpPr/>
              <p:nvPr/>
            </p:nvSpPr>
            <p:spPr>
              <a:xfrm>
                <a:off x="3144" y="4600276"/>
                <a:ext cx="535256" cy="540000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bg1"/>
                </a:solidFill>
              </a:ln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</p:grpSp>
        <p:sp>
          <p:nvSpPr>
            <p:cNvPr id="133" name="กล่องข้อความ 132"/>
            <p:cNvSpPr txBox="1"/>
            <p:nvPr/>
          </p:nvSpPr>
          <p:spPr>
            <a:xfrm>
              <a:off x="745893" y="4632860"/>
              <a:ext cx="21812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000" b="1" dirty="0" smtClean="0">
                  <a:ln>
                    <a:solidFill>
                      <a:schemeClr val="tx1"/>
                    </a:solidFill>
                  </a:ln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หัวข้อการจัดการเรียนรู้</a:t>
              </a:r>
              <a:endParaRPr lang="th-TH" sz="2000" b="1" dirty="0">
                <a:ln>
                  <a:solidFill>
                    <a:schemeClr val="tx1"/>
                  </a:solidFill>
                </a:ln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sp>
        <p:nvSpPr>
          <p:cNvPr id="137" name="กล่องข้อความ 136"/>
          <p:cNvSpPr txBox="1"/>
          <p:nvPr/>
        </p:nvSpPr>
        <p:spPr>
          <a:xfrm>
            <a:off x="-9631" y="8957855"/>
            <a:ext cx="3404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09.00-10.30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10.30-12.00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ชั้นมัธยมศึกษาปีที่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คาบที่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เวลา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13.00-14.30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</a:p>
        </p:txBody>
      </p:sp>
      <p:sp>
        <p:nvSpPr>
          <p:cNvPr id="138" name="กล่องข้อความ 137"/>
          <p:cNvSpPr txBox="1"/>
          <p:nvPr/>
        </p:nvSpPr>
        <p:spPr>
          <a:xfrm>
            <a:off x="3419856" y="2723287"/>
            <a:ext cx="34381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การออกแบบและเทคโนโลยี (ว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22181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) ชั้น ม.๒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เทคโนโลยีกับชีวิต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3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ชื่อวิชาที่สอน (รหัสวิชา) ชั้น ม.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4</a:t>
            </a:r>
            <a:endParaRPr lang="th-TH" sz="1600" dirty="0" smtClean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เรื่อง</a:t>
            </a:r>
          </a:p>
        </p:txBody>
      </p:sp>
      <p:sp>
        <p:nvSpPr>
          <p:cNvPr id="139" name="กล่องข้อความ 138"/>
          <p:cNvSpPr txBox="1"/>
          <p:nvPr/>
        </p:nvSpPr>
        <p:spPr>
          <a:xfrm>
            <a:off x="3419857" y="4843149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นักเรียนให้ความร่วมมือเป็นอย่างดี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นักเรียนส่งงานครบถ้วน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มีนักเรียนเข้าใจเนื้อหาที่สอนได้เป็นอย่างดี</a:t>
            </a:r>
          </a:p>
        </p:txBody>
      </p:sp>
      <p:sp>
        <p:nvSpPr>
          <p:cNvPr id="141" name="กล่องข้อความ 140"/>
          <p:cNvSpPr txBox="1"/>
          <p:nvPr/>
        </p:nvSpPr>
        <p:spPr>
          <a:xfrm>
            <a:off x="3415148" y="6098476"/>
            <a:ext cx="3438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สัญญาณอินเทอร์เน็ตไม่ดี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นักเรียนไม่สามารถเข้า </a:t>
            </a:r>
            <a:r>
              <a:rPr lang="en-US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Google Classroom </a:t>
            </a: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ได้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ปัญหาอื่น ๆ</a:t>
            </a:r>
          </a:p>
        </p:txBody>
      </p:sp>
      <p:pic>
        <p:nvPicPr>
          <p:cNvPr id="146" name="รูปภาพ 14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03" b="18916"/>
          <a:stretch/>
        </p:blipFill>
        <p:spPr>
          <a:xfrm rot="21198105">
            <a:off x="1662390" y="1710253"/>
            <a:ext cx="868180" cy="55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5" name="กลุ่ม 74"/>
          <p:cNvGrpSpPr/>
          <p:nvPr/>
        </p:nvGrpSpPr>
        <p:grpSpPr>
          <a:xfrm rot="10800000">
            <a:off x="3315329" y="8713822"/>
            <a:ext cx="3542671" cy="1192172"/>
            <a:chOff x="0" y="0"/>
            <a:chExt cx="4210501" cy="2452549"/>
          </a:xfrm>
        </p:grpSpPr>
        <p:sp>
          <p:nvSpPr>
            <p:cNvPr id="76" name="สี่เหลี่ยมผืนผ้า 3"/>
            <p:cNvSpPr/>
            <p:nvPr/>
          </p:nvSpPr>
          <p:spPr>
            <a:xfrm>
              <a:off x="0" y="0"/>
              <a:ext cx="4210501" cy="2452549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77" name="สี่เหลี่ยมผืนผ้า 3"/>
            <p:cNvSpPr/>
            <p:nvPr/>
          </p:nvSpPr>
          <p:spPr>
            <a:xfrm>
              <a:off x="0" y="0"/>
              <a:ext cx="4097212" cy="2228448"/>
            </a:xfrm>
            <a:custGeom>
              <a:avLst/>
              <a:gdLst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172408"/>
                <a:gd name="connsiteY0" fmla="*/ 0 h 2052735"/>
                <a:gd name="connsiteX1" fmla="*/ 3172408 w 3172408"/>
                <a:gd name="connsiteY1" fmla="*/ 0 h 2052735"/>
                <a:gd name="connsiteX2" fmla="*/ 3172408 w 3172408"/>
                <a:gd name="connsiteY2" fmla="*/ 2052735 h 2052735"/>
                <a:gd name="connsiteX3" fmla="*/ 0 w 3172408"/>
                <a:gd name="connsiteY3" fmla="*/ 2052735 h 2052735"/>
                <a:gd name="connsiteX4" fmla="*/ 0 w 3172408"/>
                <a:gd name="connsiteY4" fmla="*/ 0 h 2052735"/>
                <a:gd name="connsiteX0" fmla="*/ 0 w 3359021"/>
                <a:gd name="connsiteY0" fmla="*/ 0 h 2052735"/>
                <a:gd name="connsiteX1" fmla="*/ 3172408 w 3359021"/>
                <a:gd name="connsiteY1" fmla="*/ 0 h 2052735"/>
                <a:gd name="connsiteX2" fmla="*/ 3359021 w 3359021"/>
                <a:gd name="connsiteY2" fmla="*/ 1716833 h 2052735"/>
                <a:gd name="connsiteX3" fmla="*/ 0 w 3359021"/>
                <a:gd name="connsiteY3" fmla="*/ 2052735 h 2052735"/>
                <a:gd name="connsiteX4" fmla="*/ 0 w 3359021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763149"/>
                <a:gd name="connsiteY0" fmla="*/ 0 h 2052735"/>
                <a:gd name="connsiteX1" fmla="*/ 3172408 w 3763149"/>
                <a:gd name="connsiteY1" fmla="*/ 0 h 2052735"/>
                <a:gd name="connsiteX2" fmla="*/ 3359021 w 3763149"/>
                <a:gd name="connsiteY2" fmla="*/ 1716833 h 2052735"/>
                <a:gd name="connsiteX3" fmla="*/ 0 w 3763149"/>
                <a:gd name="connsiteY3" fmla="*/ 2052735 h 2052735"/>
                <a:gd name="connsiteX4" fmla="*/ 0 w 3763149"/>
                <a:gd name="connsiteY4" fmla="*/ 0 h 2052735"/>
                <a:gd name="connsiteX0" fmla="*/ 0 w 3317539"/>
                <a:gd name="connsiteY0" fmla="*/ 0 h 2052735"/>
                <a:gd name="connsiteX1" fmla="*/ 3172408 w 3317539"/>
                <a:gd name="connsiteY1" fmla="*/ 0 h 2052735"/>
                <a:gd name="connsiteX2" fmla="*/ 2705879 w 3317539"/>
                <a:gd name="connsiteY2" fmla="*/ 1492899 h 2052735"/>
                <a:gd name="connsiteX3" fmla="*/ 0 w 3317539"/>
                <a:gd name="connsiteY3" fmla="*/ 2052735 h 2052735"/>
                <a:gd name="connsiteX4" fmla="*/ 0 w 3317539"/>
                <a:gd name="connsiteY4" fmla="*/ 0 h 2052735"/>
                <a:gd name="connsiteX0" fmla="*/ 0 w 3443700"/>
                <a:gd name="connsiteY0" fmla="*/ 0 h 2052735"/>
                <a:gd name="connsiteX1" fmla="*/ 3396343 w 3443700"/>
                <a:gd name="connsiteY1" fmla="*/ 18661 h 2052735"/>
                <a:gd name="connsiteX2" fmla="*/ 2705879 w 3443700"/>
                <a:gd name="connsiteY2" fmla="*/ 1492899 h 2052735"/>
                <a:gd name="connsiteX3" fmla="*/ 0 w 3443700"/>
                <a:gd name="connsiteY3" fmla="*/ 2052735 h 2052735"/>
                <a:gd name="connsiteX4" fmla="*/ 0 w 3443700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388638 w 3396343"/>
                <a:gd name="connsiteY2" fmla="*/ 1474238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0 w 3398253"/>
                <a:gd name="connsiteY0" fmla="*/ 0 h 2052735"/>
                <a:gd name="connsiteX1" fmla="*/ 3396343 w 3398253"/>
                <a:gd name="connsiteY1" fmla="*/ 18661 h 2052735"/>
                <a:gd name="connsiteX2" fmla="*/ 2687218 w 3398253"/>
                <a:gd name="connsiteY2" fmla="*/ 1362270 h 2052735"/>
                <a:gd name="connsiteX3" fmla="*/ 0 w 3398253"/>
                <a:gd name="connsiteY3" fmla="*/ 2052735 h 2052735"/>
                <a:gd name="connsiteX4" fmla="*/ 0 w 3398253"/>
                <a:gd name="connsiteY4" fmla="*/ 0 h 2052735"/>
                <a:gd name="connsiteX0" fmla="*/ 0 w 3396343"/>
                <a:gd name="connsiteY0" fmla="*/ 0 h 2052735"/>
                <a:gd name="connsiteX1" fmla="*/ 3396343 w 3396343"/>
                <a:gd name="connsiteY1" fmla="*/ 18661 h 2052735"/>
                <a:gd name="connsiteX2" fmla="*/ 2239349 w 3396343"/>
                <a:gd name="connsiteY2" fmla="*/ 1418253 h 2052735"/>
                <a:gd name="connsiteX3" fmla="*/ 0 w 3396343"/>
                <a:gd name="connsiteY3" fmla="*/ 2052735 h 2052735"/>
                <a:gd name="connsiteX4" fmla="*/ 0 w 3396343"/>
                <a:gd name="connsiteY4" fmla="*/ 0 h 2052735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276671 w 3433665"/>
                <a:gd name="connsiteY2" fmla="*/ 1418253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63276"/>
                <a:gd name="connsiteY0" fmla="*/ 0 h 2705878"/>
                <a:gd name="connsiteX1" fmla="*/ 3433665 w 3463276"/>
                <a:gd name="connsiteY1" fmla="*/ 18661 h 2705878"/>
                <a:gd name="connsiteX2" fmla="*/ 2873831 w 3463276"/>
                <a:gd name="connsiteY2" fmla="*/ 1380931 h 2705878"/>
                <a:gd name="connsiteX3" fmla="*/ 0 w 3463276"/>
                <a:gd name="connsiteY3" fmla="*/ 2705878 h 2705878"/>
                <a:gd name="connsiteX4" fmla="*/ 37322 w 3463276"/>
                <a:gd name="connsiteY4" fmla="*/ 0 h 2705878"/>
                <a:gd name="connsiteX0" fmla="*/ 37322 w 3433665"/>
                <a:gd name="connsiteY0" fmla="*/ 0 h 2705878"/>
                <a:gd name="connsiteX1" fmla="*/ 3433665 w 3433665"/>
                <a:gd name="connsiteY1" fmla="*/ 18661 h 2705878"/>
                <a:gd name="connsiteX2" fmla="*/ 2649896 w 3433665"/>
                <a:gd name="connsiteY2" fmla="*/ 1138335 h 2705878"/>
                <a:gd name="connsiteX3" fmla="*/ 0 w 3433665"/>
                <a:gd name="connsiteY3" fmla="*/ 2705878 h 2705878"/>
                <a:gd name="connsiteX4" fmla="*/ 37322 w 3433665"/>
                <a:gd name="connsiteY4" fmla="*/ 0 h 2705878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661126 w 3444895"/>
                <a:gd name="connsiteY2" fmla="*/ 113024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444895"/>
                <a:gd name="connsiteY0" fmla="*/ 0 h 2697786"/>
                <a:gd name="connsiteX1" fmla="*/ 3444895 w 3444895"/>
                <a:gd name="connsiteY1" fmla="*/ 10569 h 2697786"/>
                <a:gd name="connsiteX2" fmla="*/ 2514993 w 3444895"/>
                <a:gd name="connsiteY2" fmla="*/ 1089783 h 2697786"/>
                <a:gd name="connsiteX3" fmla="*/ 11230 w 3444895"/>
                <a:gd name="connsiteY3" fmla="*/ 2697786 h 2697786"/>
                <a:gd name="connsiteX4" fmla="*/ 0 w 3444895"/>
                <a:gd name="connsiteY4" fmla="*/ 0 h 2697786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514993 w 3956360"/>
                <a:gd name="connsiteY2" fmla="*/ 1095398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956360"/>
                <a:gd name="connsiteY0" fmla="*/ 5615 h 2703401"/>
                <a:gd name="connsiteX1" fmla="*/ 3956360 w 3956360"/>
                <a:gd name="connsiteY1" fmla="*/ 0 h 2703401"/>
                <a:gd name="connsiteX2" fmla="*/ 2458164 w 3956360"/>
                <a:gd name="connsiteY2" fmla="*/ 957833 h 2703401"/>
                <a:gd name="connsiteX3" fmla="*/ 11230 w 3956360"/>
                <a:gd name="connsiteY3" fmla="*/ 2703401 h 2703401"/>
                <a:gd name="connsiteX4" fmla="*/ 0 w 3956360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458164 w 3753397"/>
                <a:gd name="connsiteY2" fmla="*/ 957833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753397"/>
                <a:gd name="connsiteY0" fmla="*/ 5615 h 2703401"/>
                <a:gd name="connsiteX1" fmla="*/ 3753397 w 3753397"/>
                <a:gd name="connsiteY1" fmla="*/ 0 h 2703401"/>
                <a:gd name="connsiteX2" fmla="*/ 2360741 w 3753397"/>
                <a:gd name="connsiteY2" fmla="*/ 1006385 h 2703401"/>
                <a:gd name="connsiteX3" fmla="*/ 11230 w 3753397"/>
                <a:gd name="connsiteY3" fmla="*/ 2703401 h 2703401"/>
                <a:gd name="connsiteX4" fmla="*/ 0 w 3753397"/>
                <a:gd name="connsiteY4" fmla="*/ 5615 h 2703401"/>
                <a:gd name="connsiteX0" fmla="*/ 0 w 3379947"/>
                <a:gd name="connsiteY0" fmla="*/ 0 h 2697786"/>
                <a:gd name="connsiteX1" fmla="*/ 3379947 w 3379947"/>
                <a:gd name="connsiteY1" fmla="*/ 2477 h 2697786"/>
                <a:gd name="connsiteX2" fmla="*/ 2360741 w 3379947"/>
                <a:gd name="connsiteY2" fmla="*/ 1000770 h 2697786"/>
                <a:gd name="connsiteX3" fmla="*/ 11230 w 3379947"/>
                <a:gd name="connsiteY3" fmla="*/ 2697786 h 2697786"/>
                <a:gd name="connsiteX4" fmla="*/ 0 w 3379947"/>
                <a:gd name="connsiteY4" fmla="*/ 0 h 2697786"/>
                <a:gd name="connsiteX0" fmla="*/ 0 w 3380542"/>
                <a:gd name="connsiteY0" fmla="*/ 0 h 2697786"/>
                <a:gd name="connsiteX1" fmla="*/ 3379947 w 3380542"/>
                <a:gd name="connsiteY1" fmla="*/ 2477 h 2697786"/>
                <a:gd name="connsiteX2" fmla="*/ 2644890 w 3380542"/>
                <a:gd name="connsiteY2" fmla="*/ 1211163 h 2697786"/>
                <a:gd name="connsiteX3" fmla="*/ 11230 w 3380542"/>
                <a:gd name="connsiteY3" fmla="*/ 2697786 h 2697786"/>
                <a:gd name="connsiteX4" fmla="*/ 0 w 3380542"/>
                <a:gd name="connsiteY4" fmla="*/ 0 h 2697786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644890 w 3891412"/>
                <a:gd name="connsiteY2" fmla="*/ 121677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703401"/>
                <a:gd name="connsiteX1" fmla="*/ 3891412 w 3891412"/>
                <a:gd name="connsiteY1" fmla="*/ 0 h 2703401"/>
                <a:gd name="connsiteX2" fmla="*/ 2571822 w 3891412"/>
                <a:gd name="connsiteY2" fmla="*/ 1176318 h 2703401"/>
                <a:gd name="connsiteX3" fmla="*/ 11230 w 3891412"/>
                <a:gd name="connsiteY3" fmla="*/ 2703401 h 2703401"/>
                <a:gd name="connsiteX4" fmla="*/ 0 w 3891412"/>
                <a:gd name="connsiteY4" fmla="*/ 5615 h 2703401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71822 w 3891412"/>
                <a:gd name="connsiteY2" fmla="*/ 1176318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401334 w 3891412"/>
                <a:gd name="connsiteY2" fmla="*/ 1184410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3891412"/>
                <a:gd name="connsiteY0" fmla="*/ 5615 h 2234063"/>
                <a:gd name="connsiteX1" fmla="*/ 3891412 w 3891412"/>
                <a:gd name="connsiteY1" fmla="*/ 0 h 2234063"/>
                <a:gd name="connsiteX2" fmla="*/ 2523112 w 3891412"/>
                <a:gd name="connsiteY2" fmla="*/ 1208686 h 2234063"/>
                <a:gd name="connsiteX3" fmla="*/ 3111 w 3891412"/>
                <a:gd name="connsiteY3" fmla="*/ 2234063 h 2234063"/>
                <a:gd name="connsiteX4" fmla="*/ 0 w 3891412"/>
                <a:gd name="connsiteY4" fmla="*/ 5615 h 2234063"/>
                <a:gd name="connsiteX0" fmla="*/ 0 w 4110612"/>
                <a:gd name="connsiteY0" fmla="*/ 0 h 2228448"/>
                <a:gd name="connsiteX1" fmla="*/ 4110612 w 4110612"/>
                <a:gd name="connsiteY1" fmla="*/ 2477 h 2228448"/>
                <a:gd name="connsiteX2" fmla="*/ 2523112 w 4110612"/>
                <a:gd name="connsiteY2" fmla="*/ 1203071 h 2228448"/>
                <a:gd name="connsiteX3" fmla="*/ 3111 w 4110612"/>
                <a:gd name="connsiteY3" fmla="*/ 2228448 h 2228448"/>
                <a:gd name="connsiteX4" fmla="*/ 0 w 4110612"/>
                <a:gd name="connsiteY4" fmla="*/ 0 h 222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10612" h="2228448">
                  <a:moveTo>
                    <a:pt x="0" y="0"/>
                  </a:moveTo>
                  <a:lnTo>
                    <a:pt x="4110612" y="2477"/>
                  </a:lnTo>
                  <a:cubicBezTo>
                    <a:pt x="4110612" y="686722"/>
                    <a:pt x="3266291" y="1384839"/>
                    <a:pt x="2523112" y="1203071"/>
                  </a:cubicBezTo>
                  <a:cubicBezTo>
                    <a:pt x="434487" y="817625"/>
                    <a:pt x="2359539" y="1977595"/>
                    <a:pt x="3111" y="2228448"/>
                  </a:cubicBezTo>
                  <a:cubicBezTo>
                    <a:pt x="-632" y="1329186"/>
                    <a:pt x="3743" y="899262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6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</p:grpSp>
      <p:sp>
        <p:nvSpPr>
          <p:cNvPr id="78" name="กล่องข้อความ 77"/>
          <p:cNvSpPr txBox="1"/>
          <p:nvPr/>
        </p:nvSpPr>
        <p:spPr>
          <a:xfrm>
            <a:off x="3359269" y="9306985"/>
            <a:ext cx="3433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กลุ่มสาระ</a:t>
            </a:r>
            <a:r>
              <a:rPr lang="th-TH" sz="1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การเรียนรู้ภาษาต่างประเทศ</a:t>
            </a:r>
            <a:endParaRPr lang="th-TH" sz="16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9" name="กล่องข้อความ 78"/>
          <p:cNvSpPr txBox="1"/>
          <p:nvPr/>
        </p:nvSpPr>
        <p:spPr>
          <a:xfrm>
            <a:off x="2312604" y="9554368"/>
            <a:ext cx="44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โรงเรียนท่าข้ามวิทยา </a:t>
            </a:r>
            <a:r>
              <a:rPr lang="th-TH" sz="1800" b="1" dirty="0" err="1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สพ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ม.สุราษฎร์</a:t>
            </a:r>
            <a:r>
              <a:rPr lang="th-TH" sz="1800" b="1" dirty="0" smtClean="0">
                <a:latin typeface="TH SarabunIT๙" panose="020B0500040200020003" pitchFamily="34" charset="-34"/>
                <a:cs typeface="TH SarabunIT๙" panose="020B0500040200020003" pitchFamily="34" charset="-34"/>
              </a:rPr>
              <a:t>ธานี ชุมพร</a:t>
            </a:r>
            <a:endParaRPr lang="th-TH" sz="18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036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2340</Words>
  <Application>Microsoft Office PowerPoint</Application>
  <PresentationFormat>กระดาษ A4 (210x297 มม.)</PresentationFormat>
  <Paragraphs>384</Paragraphs>
  <Slides>8</Slides>
  <Notes>8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6" baseType="lpstr">
      <vt:lpstr>Angsana New</vt:lpstr>
      <vt:lpstr>Arial</vt:lpstr>
      <vt:lpstr>Calibri</vt:lpstr>
      <vt:lpstr>Calibri Light</vt:lpstr>
      <vt:lpstr>Cordia New</vt:lpstr>
      <vt:lpstr>TH SarabunIT๙</vt:lpstr>
      <vt:lpstr>Wingdings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Lenovo</dc:creator>
  <cp:lastModifiedBy>Lenovo</cp:lastModifiedBy>
  <cp:revision>40</cp:revision>
  <dcterms:created xsi:type="dcterms:W3CDTF">2021-06-11T12:03:27Z</dcterms:created>
  <dcterms:modified xsi:type="dcterms:W3CDTF">2021-06-12T04:36:52Z</dcterms:modified>
</cp:coreProperties>
</file>