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0" r:id="rId3"/>
    <p:sldId id="261" r:id="rId4"/>
    <p:sldId id="262" r:id="rId5"/>
    <p:sldId id="264" r:id="rId6"/>
    <p:sldId id="265" r:id="rId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FE98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114" y="20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75C18-1AA6-4BE5-9E9F-98289F97C3E4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49055-7490-45BC-B9D5-16155364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7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75C18-1AA6-4BE5-9E9F-98289F97C3E4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49055-7490-45BC-B9D5-16155364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522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75C18-1AA6-4BE5-9E9F-98289F97C3E4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49055-7490-45BC-B9D5-16155364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17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75C18-1AA6-4BE5-9E9F-98289F97C3E4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49055-7490-45BC-B9D5-16155364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08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75C18-1AA6-4BE5-9E9F-98289F97C3E4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49055-7490-45BC-B9D5-16155364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72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75C18-1AA6-4BE5-9E9F-98289F97C3E4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49055-7490-45BC-B9D5-16155364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078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75C18-1AA6-4BE5-9E9F-98289F97C3E4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49055-7490-45BC-B9D5-16155364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1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75C18-1AA6-4BE5-9E9F-98289F97C3E4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49055-7490-45BC-B9D5-16155364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1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75C18-1AA6-4BE5-9E9F-98289F97C3E4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49055-7490-45BC-B9D5-16155364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76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75C18-1AA6-4BE5-9E9F-98289F97C3E4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49055-7490-45BC-B9D5-16155364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98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75C18-1AA6-4BE5-9E9F-98289F97C3E4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49055-7490-45BC-B9D5-16155364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959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75C18-1AA6-4BE5-9E9F-98289F97C3E4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49055-7490-45BC-B9D5-161553648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70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มุมมน 4"/>
          <p:cNvSpPr/>
          <p:nvPr/>
        </p:nvSpPr>
        <p:spPr>
          <a:xfrm>
            <a:off x="303882" y="2522864"/>
            <a:ext cx="9121965" cy="34271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ชื่อ-นามสกุล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 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เพศ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.................  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อายุ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ปี </a:t>
            </a:r>
          </a:p>
          <a:p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ตำแหน่ง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.............................................................................  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เบอร์โทร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</a:t>
            </a:r>
            <a:b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ที่อยู่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................................................................................................................................................................</a:t>
            </a:r>
            <a:b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........................................................................................................................................................................</a:t>
            </a:r>
            <a:b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สมาชิกภายในครอบครัว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คน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b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เบอร์โทรคนใกล้ชิด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.........................................................................................................................................</a:t>
            </a:r>
            <a:b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กล่องข้อความ 1"/>
          <p:cNvSpPr txBox="1"/>
          <p:nvPr/>
        </p:nvSpPr>
        <p:spPr>
          <a:xfrm>
            <a:off x="4203852" y="2666963"/>
            <a:ext cx="1762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ข้อมูลส่วนตัว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410837" y="1760416"/>
            <a:ext cx="8908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คำชี้แจง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ให้ข้าราชการครูและบุคลากรทางการศึกษา กรอกข้อมูล </a:t>
            </a:r>
            <a:r>
              <a:rPr lang="th-TH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ไทม์ไลน์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ของแต่ละบุคคล ระหว่างวันที่ 1-31 พฤษภาคม พ.ศ.2564</a:t>
            </a:r>
          </a:p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พร้อมส่ง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ว่าที่ร้อยตรีชัยนิตย์  </a:t>
            </a:r>
            <a:r>
              <a:rPr lang="th-TH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พรรณาวร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ผู้อำนวยการโรงเรียนท่าข้ามวิทยา ในวันที่ 1 มิถุนายน พ.ศ.2564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4756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มุมมน 4"/>
          <p:cNvSpPr/>
          <p:nvPr/>
        </p:nvSpPr>
        <p:spPr>
          <a:xfrm>
            <a:off x="6566897" y="274525"/>
            <a:ext cx="3150825" cy="8923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ชื่อ-นามสกุล..............................................................</a:t>
            </a:r>
            <a:b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ตำแหน่ง.....................................................................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2" name="กลุ่ม 1"/>
          <p:cNvGrpSpPr/>
          <p:nvPr/>
        </p:nvGrpSpPr>
        <p:grpSpPr>
          <a:xfrm>
            <a:off x="49575" y="1911197"/>
            <a:ext cx="9806848" cy="4258211"/>
            <a:chOff x="49575" y="1911197"/>
            <a:chExt cx="9806848" cy="4258211"/>
          </a:xfrm>
        </p:grpSpPr>
        <p:sp>
          <p:nvSpPr>
            <p:cNvPr id="6" name="ลูกศรซ้าย-ขวา 5"/>
            <p:cNvSpPr/>
            <p:nvPr/>
          </p:nvSpPr>
          <p:spPr>
            <a:xfrm>
              <a:off x="49575" y="2291509"/>
              <a:ext cx="9806848" cy="154236"/>
            </a:xfrm>
            <a:prstGeom prst="leftRightArrow">
              <a:avLst/>
            </a:prstGeom>
            <a:ln w="571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สี่เหลี่ยมผืนผ้ามุมมน 6"/>
            <p:cNvSpPr/>
            <p:nvPr/>
          </p:nvSpPr>
          <p:spPr>
            <a:xfrm>
              <a:off x="202401" y="2754172"/>
              <a:ext cx="1238712" cy="3415236"/>
            </a:xfrm>
            <a:prstGeom prst="round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สี่เหลี่ยมผืนผ้ามุมมน 11"/>
            <p:cNvSpPr/>
            <p:nvPr/>
          </p:nvSpPr>
          <p:spPr>
            <a:xfrm>
              <a:off x="1584586" y="2754172"/>
              <a:ext cx="1238712" cy="3415236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สี่เหลี่ยมผืนผ้ามุมมน 12"/>
            <p:cNvSpPr/>
            <p:nvPr/>
          </p:nvSpPr>
          <p:spPr>
            <a:xfrm>
              <a:off x="2966771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สี่เหลี่ยมผืนผ้ามุมมน 13"/>
            <p:cNvSpPr/>
            <p:nvPr/>
          </p:nvSpPr>
          <p:spPr>
            <a:xfrm>
              <a:off x="4348956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สี่เหลี่ยมผืนผ้ามุมมน 14"/>
            <p:cNvSpPr/>
            <p:nvPr/>
          </p:nvSpPr>
          <p:spPr>
            <a:xfrm>
              <a:off x="5721349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วงรี 7"/>
            <p:cNvSpPr/>
            <p:nvPr/>
          </p:nvSpPr>
          <p:spPr>
            <a:xfrm>
              <a:off x="633883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กล่องข้อความ 15"/>
            <p:cNvSpPr txBox="1"/>
            <p:nvPr/>
          </p:nvSpPr>
          <p:spPr>
            <a:xfrm>
              <a:off x="153316" y="1922173"/>
              <a:ext cx="12877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1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2" name="กล่องข้อความ 21"/>
            <p:cNvSpPr txBox="1"/>
            <p:nvPr/>
          </p:nvSpPr>
          <p:spPr>
            <a:xfrm>
              <a:off x="1632071" y="1927407"/>
              <a:ext cx="11912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2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3" name="กล่องข้อความ 22"/>
            <p:cNvSpPr txBox="1"/>
            <p:nvPr/>
          </p:nvSpPr>
          <p:spPr>
            <a:xfrm>
              <a:off x="3014254" y="1914048"/>
              <a:ext cx="11912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3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4" name="กล่องข้อความ 23"/>
            <p:cNvSpPr txBox="1"/>
            <p:nvPr/>
          </p:nvSpPr>
          <p:spPr>
            <a:xfrm>
              <a:off x="4348957" y="1911197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4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5" name="กล่องข้อความ 24"/>
            <p:cNvSpPr txBox="1"/>
            <p:nvPr/>
          </p:nvSpPr>
          <p:spPr>
            <a:xfrm>
              <a:off x="5721350" y="1919579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5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1" name="สี่เหลี่ยมผืนผ้ามุมมน 20"/>
            <p:cNvSpPr/>
            <p:nvPr/>
          </p:nvSpPr>
          <p:spPr>
            <a:xfrm>
              <a:off x="7089468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สี่เหลี่ยมผืนผ้ามุมมน 25"/>
            <p:cNvSpPr/>
            <p:nvPr/>
          </p:nvSpPr>
          <p:spPr>
            <a:xfrm>
              <a:off x="8457587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กล่องข้อความ 26"/>
            <p:cNvSpPr txBox="1"/>
            <p:nvPr/>
          </p:nvSpPr>
          <p:spPr>
            <a:xfrm>
              <a:off x="7093743" y="1914049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6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8" name="กล่องข้อความ 27"/>
            <p:cNvSpPr txBox="1"/>
            <p:nvPr/>
          </p:nvSpPr>
          <p:spPr>
            <a:xfrm>
              <a:off x="8446531" y="1927407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7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9" name="วงรี 28"/>
            <p:cNvSpPr/>
            <p:nvPr/>
          </p:nvSpPr>
          <p:spPr>
            <a:xfrm>
              <a:off x="2066231" y="2456762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วงรี 29"/>
            <p:cNvSpPr/>
            <p:nvPr/>
          </p:nvSpPr>
          <p:spPr>
            <a:xfrm>
              <a:off x="3448416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วงรี 30"/>
            <p:cNvSpPr/>
            <p:nvPr/>
          </p:nvSpPr>
          <p:spPr>
            <a:xfrm>
              <a:off x="4886409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วงรี 31"/>
            <p:cNvSpPr/>
            <p:nvPr/>
          </p:nvSpPr>
          <p:spPr>
            <a:xfrm>
              <a:off x="6202994" y="2457308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วงรี 32"/>
            <p:cNvSpPr/>
            <p:nvPr/>
          </p:nvSpPr>
          <p:spPr>
            <a:xfrm>
              <a:off x="7585179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วงรี 33"/>
            <p:cNvSpPr/>
            <p:nvPr/>
          </p:nvSpPr>
          <p:spPr>
            <a:xfrm>
              <a:off x="8957572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กล่องข้อความ 34"/>
          <p:cNvSpPr txBox="1"/>
          <p:nvPr/>
        </p:nvSpPr>
        <p:spPr>
          <a:xfrm>
            <a:off x="202401" y="2875403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6" name="กล่องข้อความ 35"/>
          <p:cNvSpPr txBox="1"/>
          <p:nvPr/>
        </p:nvSpPr>
        <p:spPr>
          <a:xfrm>
            <a:off x="1584586" y="2890391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" name="กล่องข้อความ 36"/>
          <p:cNvSpPr txBox="1"/>
          <p:nvPr/>
        </p:nvSpPr>
        <p:spPr>
          <a:xfrm>
            <a:off x="2952705" y="2909990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8" name="กล่องข้อความ 37"/>
          <p:cNvSpPr txBox="1"/>
          <p:nvPr/>
        </p:nvSpPr>
        <p:spPr>
          <a:xfrm>
            <a:off x="4348956" y="2909990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" name="กล่องข้อความ 38"/>
          <p:cNvSpPr txBox="1"/>
          <p:nvPr/>
        </p:nvSpPr>
        <p:spPr>
          <a:xfrm>
            <a:off x="5723012" y="2909990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0" name="กล่องข้อความ 39"/>
          <p:cNvSpPr txBox="1"/>
          <p:nvPr/>
        </p:nvSpPr>
        <p:spPr>
          <a:xfrm>
            <a:off x="7089468" y="2911527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1" name="กล่องข้อความ 40"/>
          <p:cNvSpPr txBox="1"/>
          <p:nvPr/>
        </p:nvSpPr>
        <p:spPr>
          <a:xfrm>
            <a:off x="8457548" y="2909990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927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มุมมน 4"/>
          <p:cNvSpPr/>
          <p:nvPr/>
        </p:nvSpPr>
        <p:spPr>
          <a:xfrm>
            <a:off x="6566897" y="274525"/>
            <a:ext cx="3150825" cy="8923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ชื่อ-นามสกุล..............................................................</a:t>
            </a:r>
            <a:b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ตำแหน่ง.....................................................................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2" name="กลุ่ม 1"/>
          <p:cNvGrpSpPr/>
          <p:nvPr/>
        </p:nvGrpSpPr>
        <p:grpSpPr>
          <a:xfrm>
            <a:off x="49575" y="1911197"/>
            <a:ext cx="9806848" cy="4258211"/>
            <a:chOff x="49575" y="1911197"/>
            <a:chExt cx="9806848" cy="4258211"/>
          </a:xfrm>
        </p:grpSpPr>
        <p:sp>
          <p:nvSpPr>
            <p:cNvPr id="6" name="ลูกศรซ้าย-ขวา 5"/>
            <p:cNvSpPr/>
            <p:nvPr/>
          </p:nvSpPr>
          <p:spPr>
            <a:xfrm>
              <a:off x="49575" y="2291509"/>
              <a:ext cx="9806848" cy="154236"/>
            </a:xfrm>
            <a:prstGeom prst="leftRightArrow">
              <a:avLst/>
            </a:prstGeom>
            <a:ln w="571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สี่เหลี่ยมผืนผ้ามุมมน 6"/>
            <p:cNvSpPr/>
            <p:nvPr/>
          </p:nvSpPr>
          <p:spPr>
            <a:xfrm>
              <a:off x="202401" y="2754172"/>
              <a:ext cx="1238712" cy="3415236"/>
            </a:xfrm>
            <a:prstGeom prst="round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สี่เหลี่ยมผืนผ้ามุมมน 11"/>
            <p:cNvSpPr/>
            <p:nvPr/>
          </p:nvSpPr>
          <p:spPr>
            <a:xfrm>
              <a:off x="1584586" y="2754172"/>
              <a:ext cx="1238712" cy="3415236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สี่เหลี่ยมผืนผ้ามุมมน 12"/>
            <p:cNvSpPr/>
            <p:nvPr/>
          </p:nvSpPr>
          <p:spPr>
            <a:xfrm>
              <a:off x="2966771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สี่เหลี่ยมผืนผ้ามุมมน 13"/>
            <p:cNvSpPr/>
            <p:nvPr/>
          </p:nvSpPr>
          <p:spPr>
            <a:xfrm>
              <a:off x="4348956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สี่เหลี่ยมผืนผ้ามุมมน 14"/>
            <p:cNvSpPr/>
            <p:nvPr/>
          </p:nvSpPr>
          <p:spPr>
            <a:xfrm>
              <a:off x="5721349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วงรี 7"/>
            <p:cNvSpPr/>
            <p:nvPr/>
          </p:nvSpPr>
          <p:spPr>
            <a:xfrm>
              <a:off x="633883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กล่องข้อความ 15"/>
            <p:cNvSpPr txBox="1"/>
            <p:nvPr/>
          </p:nvSpPr>
          <p:spPr>
            <a:xfrm>
              <a:off x="153316" y="1922173"/>
              <a:ext cx="12877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8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2" name="กล่องข้อความ 21"/>
            <p:cNvSpPr txBox="1"/>
            <p:nvPr/>
          </p:nvSpPr>
          <p:spPr>
            <a:xfrm>
              <a:off x="1632071" y="1927407"/>
              <a:ext cx="11912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9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3" name="กล่องข้อความ 22"/>
            <p:cNvSpPr txBox="1"/>
            <p:nvPr/>
          </p:nvSpPr>
          <p:spPr>
            <a:xfrm>
              <a:off x="3014254" y="1914048"/>
              <a:ext cx="11912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10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4" name="กล่องข้อความ 23"/>
            <p:cNvSpPr txBox="1"/>
            <p:nvPr/>
          </p:nvSpPr>
          <p:spPr>
            <a:xfrm>
              <a:off x="4348957" y="1911197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11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5" name="กล่องข้อความ 24"/>
            <p:cNvSpPr txBox="1"/>
            <p:nvPr/>
          </p:nvSpPr>
          <p:spPr>
            <a:xfrm>
              <a:off x="5721350" y="1919579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12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1" name="สี่เหลี่ยมผืนผ้ามุมมน 20"/>
            <p:cNvSpPr/>
            <p:nvPr/>
          </p:nvSpPr>
          <p:spPr>
            <a:xfrm>
              <a:off x="7089468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สี่เหลี่ยมผืนผ้ามุมมน 25"/>
            <p:cNvSpPr/>
            <p:nvPr/>
          </p:nvSpPr>
          <p:spPr>
            <a:xfrm>
              <a:off x="8457587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กล่องข้อความ 26"/>
            <p:cNvSpPr txBox="1"/>
            <p:nvPr/>
          </p:nvSpPr>
          <p:spPr>
            <a:xfrm>
              <a:off x="7093743" y="1914049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13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8" name="กล่องข้อความ 27"/>
            <p:cNvSpPr txBox="1"/>
            <p:nvPr/>
          </p:nvSpPr>
          <p:spPr>
            <a:xfrm>
              <a:off x="8446531" y="1927407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14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9" name="วงรี 28"/>
            <p:cNvSpPr/>
            <p:nvPr/>
          </p:nvSpPr>
          <p:spPr>
            <a:xfrm>
              <a:off x="2066231" y="2456762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วงรี 29"/>
            <p:cNvSpPr/>
            <p:nvPr/>
          </p:nvSpPr>
          <p:spPr>
            <a:xfrm>
              <a:off x="3448416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วงรี 30"/>
            <p:cNvSpPr/>
            <p:nvPr/>
          </p:nvSpPr>
          <p:spPr>
            <a:xfrm>
              <a:off x="4886409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วงรี 31"/>
            <p:cNvSpPr/>
            <p:nvPr/>
          </p:nvSpPr>
          <p:spPr>
            <a:xfrm>
              <a:off x="6202994" y="2457308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วงรี 32"/>
            <p:cNvSpPr/>
            <p:nvPr/>
          </p:nvSpPr>
          <p:spPr>
            <a:xfrm>
              <a:off x="7585179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วงรี 33"/>
            <p:cNvSpPr/>
            <p:nvPr/>
          </p:nvSpPr>
          <p:spPr>
            <a:xfrm>
              <a:off x="8957572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กล่องข้อความ 34"/>
          <p:cNvSpPr txBox="1"/>
          <p:nvPr/>
        </p:nvSpPr>
        <p:spPr>
          <a:xfrm>
            <a:off x="202401" y="2875403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6" name="กล่องข้อความ 35"/>
          <p:cNvSpPr txBox="1"/>
          <p:nvPr/>
        </p:nvSpPr>
        <p:spPr>
          <a:xfrm>
            <a:off x="1584586" y="2890391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" name="กล่องข้อความ 36"/>
          <p:cNvSpPr txBox="1"/>
          <p:nvPr/>
        </p:nvSpPr>
        <p:spPr>
          <a:xfrm>
            <a:off x="2952705" y="2909990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8" name="กล่องข้อความ 37"/>
          <p:cNvSpPr txBox="1"/>
          <p:nvPr/>
        </p:nvSpPr>
        <p:spPr>
          <a:xfrm>
            <a:off x="4348956" y="2909990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" name="กล่องข้อความ 38"/>
          <p:cNvSpPr txBox="1"/>
          <p:nvPr/>
        </p:nvSpPr>
        <p:spPr>
          <a:xfrm>
            <a:off x="5723012" y="2909990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0" name="กล่องข้อความ 39"/>
          <p:cNvSpPr txBox="1"/>
          <p:nvPr/>
        </p:nvSpPr>
        <p:spPr>
          <a:xfrm>
            <a:off x="7089468" y="2911527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1" name="กล่องข้อความ 40"/>
          <p:cNvSpPr txBox="1"/>
          <p:nvPr/>
        </p:nvSpPr>
        <p:spPr>
          <a:xfrm>
            <a:off x="8457548" y="2909990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490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มุมมน 4"/>
          <p:cNvSpPr/>
          <p:nvPr/>
        </p:nvSpPr>
        <p:spPr>
          <a:xfrm>
            <a:off x="6566897" y="274525"/>
            <a:ext cx="3150825" cy="8923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ชื่อ-นามสกุล..............................................................</a:t>
            </a:r>
            <a:b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ตำแหน่ง.....................................................................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2" name="กลุ่ม 1"/>
          <p:cNvGrpSpPr/>
          <p:nvPr/>
        </p:nvGrpSpPr>
        <p:grpSpPr>
          <a:xfrm>
            <a:off x="49575" y="1911197"/>
            <a:ext cx="9806848" cy="4258211"/>
            <a:chOff x="49575" y="1911197"/>
            <a:chExt cx="9806848" cy="4258211"/>
          </a:xfrm>
        </p:grpSpPr>
        <p:sp>
          <p:nvSpPr>
            <p:cNvPr id="6" name="ลูกศรซ้าย-ขวา 5"/>
            <p:cNvSpPr/>
            <p:nvPr/>
          </p:nvSpPr>
          <p:spPr>
            <a:xfrm>
              <a:off x="49575" y="2291509"/>
              <a:ext cx="9806848" cy="154236"/>
            </a:xfrm>
            <a:prstGeom prst="leftRightArrow">
              <a:avLst/>
            </a:prstGeom>
            <a:ln w="571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สี่เหลี่ยมผืนผ้ามุมมน 6"/>
            <p:cNvSpPr/>
            <p:nvPr/>
          </p:nvSpPr>
          <p:spPr>
            <a:xfrm>
              <a:off x="202401" y="2754172"/>
              <a:ext cx="1238712" cy="3415236"/>
            </a:xfrm>
            <a:prstGeom prst="round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สี่เหลี่ยมผืนผ้ามุมมน 11"/>
            <p:cNvSpPr/>
            <p:nvPr/>
          </p:nvSpPr>
          <p:spPr>
            <a:xfrm>
              <a:off x="1584586" y="2754172"/>
              <a:ext cx="1238712" cy="3415236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สี่เหลี่ยมผืนผ้ามุมมน 12"/>
            <p:cNvSpPr/>
            <p:nvPr/>
          </p:nvSpPr>
          <p:spPr>
            <a:xfrm>
              <a:off x="2966771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สี่เหลี่ยมผืนผ้ามุมมน 13"/>
            <p:cNvSpPr/>
            <p:nvPr/>
          </p:nvSpPr>
          <p:spPr>
            <a:xfrm>
              <a:off x="4348956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สี่เหลี่ยมผืนผ้ามุมมน 14"/>
            <p:cNvSpPr/>
            <p:nvPr/>
          </p:nvSpPr>
          <p:spPr>
            <a:xfrm>
              <a:off x="5721349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วงรี 7"/>
            <p:cNvSpPr/>
            <p:nvPr/>
          </p:nvSpPr>
          <p:spPr>
            <a:xfrm>
              <a:off x="633883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กล่องข้อความ 15"/>
            <p:cNvSpPr txBox="1"/>
            <p:nvPr/>
          </p:nvSpPr>
          <p:spPr>
            <a:xfrm>
              <a:off x="153316" y="1922173"/>
              <a:ext cx="12877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15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2" name="กล่องข้อความ 21"/>
            <p:cNvSpPr txBox="1"/>
            <p:nvPr/>
          </p:nvSpPr>
          <p:spPr>
            <a:xfrm>
              <a:off x="1632071" y="1927407"/>
              <a:ext cx="11912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16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3" name="กล่องข้อความ 22"/>
            <p:cNvSpPr txBox="1"/>
            <p:nvPr/>
          </p:nvSpPr>
          <p:spPr>
            <a:xfrm>
              <a:off x="3014254" y="1914048"/>
              <a:ext cx="11912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17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4" name="กล่องข้อความ 23"/>
            <p:cNvSpPr txBox="1"/>
            <p:nvPr/>
          </p:nvSpPr>
          <p:spPr>
            <a:xfrm>
              <a:off x="4348957" y="1911197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18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5" name="กล่องข้อความ 24"/>
            <p:cNvSpPr txBox="1"/>
            <p:nvPr/>
          </p:nvSpPr>
          <p:spPr>
            <a:xfrm>
              <a:off x="5721350" y="1919579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19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1" name="สี่เหลี่ยมผืนผ้ามุมมน 20"/>
            <p:cNvSpPr/>
            <p:nvPr/>
          </p:nvSpPr>
          <p:spPr>
            <a:xfrm>
              <a:off x="7089468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สี่เหลี่ยมผืนผ้ามุมมน 25"/>
            <p:cNvSpPr/>
            <p:nvPr/>
          </p:nvSpPr>
          <p:spPr>
            <a:xfrm>
              <a:off x="8457587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กล่องข้อความ 26"/>
            <p:cNvSpPr txBox="1"/>
            <p:nvPr/>
          </p:nvSpPr>
          <p:spPr>
            <a:xfrm>
              <a:off x="7093743" y="1914049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20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8" name="กล่องข้อความ 27"/>
            <p:cNvSpPr txBox="1"/>
            <p:nvPr/>
          </p:nvSpPr>
          <p:spPr>
            <a:xfrm>
              <a:off x="8446531" y="1927407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21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9" name="วงรี 28"/>
            <p:cNvSpPr/>
            <p:nvPr/>
          </p:nvSpPr>
          <p:spPr>
            <a:xfrm>
              <a:off x="2066231" y="2456762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วงรี 29"/>
            <p:cNvSpPr/>
            <p:nvPr/>
          </p:nvSpPr>
          <p:spPr>
            <a:xfrm>
              <a:off x="3448416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วงรี 30"/>
            <p:cNvSpPr/>
            <p:nvPr/>
          </p:nvSpPr>
          <p:spPr>
            <a:xfrm>
              <a:off x="4886409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วงรี 31"/>
            <p:cNvSpPr/>
            <p:nvPr/>
          </p:nvSpPr>
          <p:spPr>
            <a:xfrm>
              <a:off x="6202994" y="2457308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วงรี 32"/>
            <p:cNvSpPr/>
            <p:nvPr/>
          </p:nvSpPr>
          <p:spPr>
            <a:xfrm>
              <a:off x="7585179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วงรี 33"/>
            <p:cNvSpPr/>
            <p:nvPr/>
          </p:nvSpPr>
          <p:spPr>
            <a:xfrm>
              <a:off x="8957572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กล่องข้อความ 34"/>
          <p:cNvSpPr txBox="1"/>
          <p:nvPr/>
        </p:nvSpPr>
        <p:spPr>
          <a:xfrm>
            <a:off x="202401" y="2875403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6" name="กล่องข้อความ 35"/>
          <p:cNvSpPr txBox="1"/>
          <p:nvPr/>
        </p:nvSpPr>
        <p:spPr>
          <a:xfrm>
            <a:off x="1584586" y="2890391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" name="กล่องข้อความ 36"/>
          <p:cNvSpPr txBox="1"/>
          <p:nvPr/>
        </p:nvSpPr>
        <p:spPr>
          <a:xfrm>
            <a:off x="2952705" y="2909990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8" name="กล่องข้อความ 37"/>
          <p:cNvSpPr txBox="1"/>
          <p:nvPr/>
        </p:nvSpPr>
        <p:spPr>
          <a:xfrm>
            <a:off x="4348956" y="2909990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" name="กล่องข้อความ 38"/>
          <p:cNvSpPr txBox="1"/>
          <p:nvPr/>
        </p:nvSpPr>
        <p:spPr>
          <a:xfrm>
            <a:off x="5723012" y="2909990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0" name="กล่องข้อความ 39"/>
          <p:cNvSpPr txBox="1"/>
          <p:nvPr/>
        </p:nvSpPr>
        <p:spPr>
          <a:xfrm>
            <a:off x="7089468" y="2911527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1" name="กล่องข้อความ 40"/>
          <p:cNvSpPr txBox="1"/>
          <p:nvPr/>
        </p:nvSpPr>
        <p:spPr>
          <a:xfrm>
            <a:off x="8457548" y="2909990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9215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มุมมน 4"/>
          <p:cNvSpPr/>
          <p:nvPr/>
        </p:nvSpPr>
        <p:spPr>
          <a:xfrm>
            <a:off x="6566897" y="274525"/>
            <a:ext cx="3150825" cy="8923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ชื่อ-นามสกุล..............................................................</a:t>
            </a:r>
            <a:b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ตำแหน่ง.....................................................................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2" name="กลุ่ม 1"/>
          <p:cNvGrpSpPr/>
          <p:nvPr/>
        </p:nvGrpSpPr>
        <p:grpSpPr>
          <a:xfrm>
            <a:off x="49575" y="1911197"/>
            <a:ext cx="9806848" cy="4258211"/>
            <a:chOff x="49575" y="1911197"/>
            <a:chExt cx="9806848" cy="4258211"/>
          </a:xfrm>
        </p:grpSpPr>
        <p:sp>
          <p:nvSpPr>
            <p:cNvPr id="6" name="ลูกศรซ้าย-ขวา 5"/>
            <p:cNvSpPr/>
            <p:nvPr/>
          </p:nvSpPr>
          <p:spPr>
            <a:xfrm>
              <a:off x="49575" y="2291509"/>
              <a:ext cx="9806848" cy="154236"/>
            </a:xfrm>
            <a:prstGeom prst="leftRightArrow">
              <a:avLst/>
            </a:prstGeom>
            <a:ln w="571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สี่เหลี่ยมผืนผ้ามุมมน 6"/>
            <p:cNvSpPr/>
            <p:nvPr/>
          </p:nvSpPr>
          <p:spPr>
            <a:xfrm>
              <a:off x="202401" y="2754172"/>
              <a:ext cx="1238712" cy="3415236"/>
            </a:xfrm>
            <a:prstGeom prst="round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สี่เหลี่ยมผืนผ้ามุมมน 11"/>
            <p:cNvSpPr/>
            <p:nvPr/>
          </p:nvSpPr>
          <p:spPr>
            <a:xfrm>
              <a:off x="1584586" y="2754172"/>
              <a:ext cx="1238712" cy="3415236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สี่เหลี่ยมผืนผ้ามุมมน 12"/>
            <p:cNvSpPr/>
            <p:nvPr/>
          </p:nvSpPr>
          <p:spPr>
            <a:xfrm>
              <a:off x="2966771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สี่เหลี่ยมผืนผ้ามุมมน 13"/>
            <p:cNvSpPr/>
            <p:nvPr/>
          </p:nvSpPr>
          <p:spPr>
            <a:xfrm>
              <a:off x="4348956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สี่เหลี่ยมผืนผ้ามุมมน 14"/>
            <p:cNvSpPr/>
            <p:nvPr/>
          </p:nvSpPr>
          <p:spPr>
            <a:xfrm>
              <a:off x="5721349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วงรี 7"/>
            <p:cNvSpPr/>
            <p:nvPr/>
          </p:nvSpPr>
          <p:spPr>
            <a:xfrm>
              <a:off x="633883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กล่องข้อความ 15"/>
            <p:cNvSpPr txBox="1"/>
            <p:nvPr/>
          </p:nvSpPr>
          <p:spPr>
            <a:xfrm>
              <a:off x="153316" y="1922173"/>
              <a:ext cx="12877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22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2" name="กล่องข้อความ 21"/>
            <p:cNvSpPr txBox="1"/>
            <p:nvPr/>
          </p:nvSpPr>
          <p:spPr>
            <a:xfrm>
              <a:off x="1632071" y="1927407"/>
              <a:ext cx="11912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23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3" name="กล่องข้อความ 22"/>
            <p:cNvSpPr txBox="1"/>
            <p:nvPr/>
          </p:nvSpPr>
          <p:spPr>
            <a:xfrm>
              <a:off x="3014254" y="1914048"/>
              <a:ext cx="11912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24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4" name="กล่องข้อความ 23"/>
            <p:cNvSpPr txBox="1"/>
            <p:nvPr/>
          </p:nvSpPr>
          <p:spPr>
            <a:xfrm>
              <a:off x="4348957" y="1911197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25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5" name="กล่องข้อความ 24"/>
            <p:cNvSpPr txBox="1"/>
            <p:nvPr/>
          </p:nvSpPr>
          <p:spPr>
            <a:xfrm>
              <a:off x="5721350" y="1919579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26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1" name="สี่เหลี่ยมผืนผ้ามุมมน 20"/>
            <p:cNvSpPr/>
            <p:nvPr/>
          </p:nvSpPr>
          <p:spPr>
            <a:xfrm>
              <a:off x="7089468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สี่เหลี่ยมผืนผ้ามุมมน 25"/>
            <p:cNvSpPr/>
            <p:nvPr/>
          </p:nvSpPr>
          <p:spPr>
            <a:xfrm>
              <a:off x="8457587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กล่องข้อความ 26"/>
            <p:cNvSpPr txBox="1"/>
            <p:nvPr/>
          </p:nvSpPr>
          <p:spPr>
            <a:xfrm>
              <a:off x="7093743" y="1914049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27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8" name="กล่องข้อความ 27"/>
            <p:cNvSpPr txBox="1"/>
            <p:nvPr/>
          </p:nvSpPr>
          <p:spPr>
            <a:xfrm>
              <a:off x="8446531" y="1927407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28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9" name="วงรี 28"/>
            <p:cNvSpPr/>
            <p:nvPr/>
          </p:nvSpPr>
          <p:spPr>
            <a:xfrm>
              <a:off x="2066231" y="2456762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วงรี 29"/>
            <p:cNvSpPr/>
            <p:nvPr/>
          </p:nvSpPr>
          <p:spPr>
            <a:xfrm>
              <a:off x="3448416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วงรี 30"/>
            <p:cNvSpPr/>
            <p:nvPr/>
          </p:nvSpPr>
          <p:spPr>
            <a:xfrm>
              <a:off x="4886409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วงรี 31"/>
            <p:cNvSpPr/>
            <p:nvPr/>
          </p:nvSpPr>
          <p:spPr>
            <a:xfrm>
              <a:off x="6202994" y="2457308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วงรี 32"/>
            <p:cNvSpPr/>
            <p:nvPr/>
          </p:nvSpPr>
          <p:spPr>
            <a:xfrm>
              <a:off x="7585179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วงรี 33"/>
            <p:cNvSpPr/>
            <p:nvPr/>
          </p:nvSpPr>
          <p:spPr>
            <a:xfrm>
              <a:off x="8957572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กล่องข้อความ 34"/>
          <p:cNvSpPr txBox="1"/>
          <p:nvPr/>
        </p:nvSpPr>
        <p:spPr>
          <a:xfrm>
            <a:off x="202401" y="2875403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6" name="กล่องข้อความ 35"/>
          <p:cNvSpPr txBox="1"/>
          <p:nvPr/>
        </p:nvSpPr>
        <p:spPr>
          <a:xfrm>
            <a:off x="1584586" y="2890391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" name="กล่องข้อความ 36"/>
          <p:cNvSpPr txBox="1"/>
          <p:nvPr/>
        </p:nvSpPr>
        <p:spPr>
          <a:xfrm>
            <a:off x="2952705" y="2909990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8" name="กล่องข้อความ 37"/>
          <p:cNvSpPr txBox="1"/>
          <p:nvPr/>
        </p:nvSpPr>
        <p:spPr>
          <a:xfrm>
            <a:off x="4348956" y="2909990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" name="กล่องข้อความ 38"/>
          <p:cNvSpPr txBox="1"/>
          <p:nvPr/>
        </p:nvSpPr>
        <p:spPr>
          <a:xfrm>
            <a:off x="5723012" y="2909990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0" name="กล่องข้อความ 39"/>
          <p:cNvSpPr txBox="1"/>
          <p:nvPr/>
        </p:nvSpPr>
        <p:spPr>
          <a:xfrm>
            <a:off x="7089468" y="2911527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1" name="กล่องข้อความ 40"/>
          <p:cNvSpPr txBox="1"/>
          <p:nvPr/>
        </p:nvSpPr>
        <p:spPr>
          <a:xfrm>
            <a:off x="8457548" y="2909990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0476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มุมมน 4"/>
          <p:cNvSpPr/>
          <p:nvPr/>
        </p:nvSpPr>
        <p:spPr>
          <a:xfrm>
            <a:off x="6566897" y="274525"/>
            <a:ext cx="3150825" cy="8923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ชื่อ-นามสกุล..............................................................</a:t>
            </a:r>
            <a:b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ตำแหน่ง.....................................................................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2" name="กลุ่ม 1"/>
          <p:cNvGrpSpPr/>
          <p:nvPr/>
        </p:nvGrpSpPr>
        <p:grpSpPr>
          <a:xfrm>
            <a:off x="49575" y="1911197"/>
            <a:ext cx="9806848" cy="4258211"/>
            <a:chOff x="49575" y="1911197"/>
            <a:chExt cx="9806848" cy="4258211"/>
          </a:xfrm>
        </p:grpSpPr>
        <p:sp>
          <p:nvSpPr>
            <p:cNvPr id="6" name="ลูกศรซ้าย-ขวา 5"/>
            <p:cNvSpPr/>
            <p:nvPr/>
          </p:nvSpPr>
          <p:spPr>
            <a:xfrm>
              <a:off x="49575" y="2291509"/>
              <a:ext cx="9806848" cy="154236"/>
            </a:xfrm>
            <a:prstGeom prst="leftRightArrow">
              <a:avLst/>
            </a:prstGeom>
            <a:ln w="571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สี่เหลี่ยมผืนผ้ามุมมน 6"/>
            <p:cNvSpPr/>
            <p:nvPr/>
          </p:nvSpPr>
          <p:spPr>
            <a:xfrm>
              <a:off x="202401" y="2754172"/>
              <a:ext cx="1238712" cy="3415236"/>
            </a:xfrm>
            <a:prstGeom prst="round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สี่เหลี่ยมผืนผ้ามุมมน 11"/>
            <p:cNvSpPr/>
            <p:nvPr/>
          </p:nvSpPr>
          <p:spPr>
            <a:xfrm>
              <a:off x="1584586" y="2754172"/>
              <a:ext cx="1238712" cy="3415236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สี่เหลี่ยมผืนผ้ามุมมน 12"/>
            <p:cNvSpPr/>
            <p:nvPr/>
          </p:nvSpPr>
          <p:spPr>
            <a:xfrm>
              <a:off x="2966771" y="2754172"/>
              <a:ext cx="1238712" cy="341523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วงรี 7"/>
            <p:cNvSpPr/>
            <p:nvPr/>
          </p:nvSpPr>
          <p:spPr>
            <a:xfrm>
              <a:off x="633883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กล่องข้อความ 15"/>
            <p:cNvSpPr txBox="1"/>
            <p:nvPr/>
          </p:nvSpPr>
          <p:spPr>
            <a:xfrm>
              <a:off x="153316" y="1922173"/>
              <a:ext cx="12877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29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2" name="กล่องข้อความ 21"/>
            <p:cNvSpPr txBox="1"/>
            <p:nvPr/>
          </p:nvSpPr>
          <p:spPr>
            <a:xfrm>
              <a:off x="1632071" y="1927407"/>
              <a:ext cx="11912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30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3" name="กล่องข้อความ 22"/>
            <p:cNvSpPr txBox="1"/>
            <p:nvPr/>
          </p:nvSpPr>
          <p:spPr>
            <a:xfrm>
              <a:off x="3014254" y="1914048"/>
              <a:ext cx="11912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31 พ.ค.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4" name="กล่องข้อความ 23"/>
            <p:cNvSpPr txBox="1"/>
            <p:nvPr/>
          </p:nvSpPr>
          <p:spPr>
            <a:xfrm>
              <a:off x="4348957" y="1911197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1 มิ.ย.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5" name="กล่องข้อความ 24"/>
            <p:cNvSpPr txBox="1"/>
            <p:nvPr/>
          </p:nvSpPr>
          <p:spPr>
            <a:xfrm>
              <a:off x="5721350" y="1919579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2 มิ.ย.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7" name="กล่องข้อความ 26"/>
            <p:cNvSpPr txBox="1"/>
            <p:nvPr/>
          </p:nvSpPr>
          <p:spPr>
            <a:xfrm>
              <a:off x="7093743" y="1914049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3 มิ.ย.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8" name="กล่องข้อความ 27"/>
            <p:cNvSpPr txBox="1"/>
            <p:nvPr/>
          </p:nvSpPr>
          <p:spPr>
            <a:xfrm>
              <a:off x="8446531" y="1927407"/>
              <a:ext cx="123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4 มิ.ย. 2564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9" name="วงรี 28"/>
            <p:cNvSpPr/>
            <p:nvPr/>
          </p:nvSpPr>
          <p:spPr>
            <a:xfrm>
              <a:off x="2066231" y="2456762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วงรี 29"/>
            <p:cNvSpPr/>
            <p:nvPr/>
          </p:nvSpPr>
          <p:spPr>
            <a:xfrm>
              <a:off x="3448416" y="2456725"/>
              <a:ext cx="275422" cy="288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กล่องข้อความ 34"/>
          <p:cNvSpPr txBox="1"/>
          <p:nvPr/>
        </p:nvSpPr>
        <p:spPr>
          <a:xfrm>
            <a:off x="202401" y="2875403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6" name="กล่องข้อความ 35"/>
          <p:cNvSpPr txBox="1"/>
          <p:nvPr/>
        </p:nvSpPr>
        <p:spPr>
          <a:xfrm>
            <a:off x="1584586" y="2890391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" name="กล่องข้อความ 36"/>
          <p:cNvSpPr txBox="1"/>
          <p:nvPr/>
        </p:nvSpPr>
        <p:spPr>
          <a:xfrm>
            <a:off x="2952705" y="2909990"/>
            <a:ext cx="123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เพิ่มข้อมูล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วัน-เวลา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</a:t>
            </a:r>
          </a:p>
          <a:p>
            <a:pPr algn="ctr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4548139" y="3448599"/>
            <a:ext cx="5091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เปิดเทอม ภาคเรียนที่ 1 ปีการศึกษา 2564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ลูกศรซ้าย-ขวา 3"/>
          <p:cNvSpPr/>
          <p:nvPr/>
        </p:nvSpPr>
        <p:spPr>
          <a:xfrm>
            <a:off x="4681049" y="4109251"/>
            <a:ext cx="4825388" cy="352539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6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424</Words>
  <Application>Microsoft Office PowerPoint</Application>
  <PresentationFormat>กระดาษ A4 (210x297 มม.)</PresentationFormat>
  <Paragraphs>173</Paragraphs>
  <Slides>6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6</vt:i4>
      </vt:variant>
    </vt:vector>
  </HeadingPairs>
  <TitlesOfParts>
    <vt:vector size="13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ACER</dc:creator>
  <cp:lastModifiedBy>ACER</cp:lastModifiedBy>
  <cp:revision>10</cp:revision>
  <dcterms:created xsi:type="dcterms:W3CDTF">2021-04-30T03:59:18Z</dcterms:created>
  <dcterms:modified xsi:type="dcterms:W3CDTF">2021-04-30T05:34:43Z</dcterms:modified>
</cp:coreProperties>
</file>