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EA18-DFF3-4587-81F8-9C34D014F74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F3D2-7AA3-4445-8E19-6E858550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8680" y="2627784"/>
            <a:ext cx="5829300" cy="7953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ชื่อกิจกรรม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10876" y="4102465"/>
            <a:ext cx="2082019" cy="1762715"/>
          </a:xfrm>
        </p:spPr>
        <p:txBody>
          <a:bodyPr/>
          <a:lstStyle/>
          <a:p>
            <a:r>
              <a:rPr lang="th-TH" b="1" dirty="0" smtClean="0"/>
              <a:t>รูปภาพ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632" y="824440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ปีที่ 1 ฉบับที่......เดือน....................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พ.ศ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32" y="861374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 ...................... สกุล.........................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260648" y="5652120"/>
            <a:ext cx="6408712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เนื้อหาข่าว..............................................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4443325" y="4067944"/>
            <a:ext cx="2082019" cy="179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รูปภาพ </a:t>
            </a:r>
            <a:endParaRPr lang="en-US" b="1" dirty="0"/>
          </a:p>
        </p:txBody>
      </p:sp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2492895" y="4067944"/>
            <a:ext cx="2082019" cy="179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รูปภาพ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999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1128" y="2339752"/>
            <a:ext cx="1800200" cy="1524000"/>
          </a:xfrm>
        </p:spPr>
        <p:txBody>
          <a:bodyPr/>
          <a:lstStyle/>
          <a:p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2656" y="4361892"/>
            <a:ext cx="3611940" cy="1944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เนื้อหาข่าว..........................................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81128" y="4572000"/>
            <a:ext cx="1800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รูปภาพ</a:t>
            </a:r>
            <a:endParaRPr lang="en-US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565094" y="6732240"/>
            <a:ext cx="1800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รูปภาพ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632" y="877018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ปีที่ 1 ฉบับที่......เดือน....................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พ.ศ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3056" y="8770188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 ...................... สกุล.........................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218311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48</Words>
  <Application>Microsoft Office PowerPoint</Application>
  <PresentationFormat>นำเสนอทางหน้าจอ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ชื่อกิจกรรม</vt:lpstr>
      <vt:lpstr>รูปภาพ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โครงการอบรมช่อสะอาด</dc:title>
  <dc:creator>acer</dc:creator>
  <cp:lastModifiedBy>acer</cp:lastModifiedBy>
  <cp:revision>7</cp:revision>
  <dcterms:created xsi:type="dcterms:W3CDTF">2019-07-26T02:17:36Z</dcterms:created>
  <dcterms:modified xsi:type="dcterms:W3CDTF">2019-07-26T06:39:21Z</dcterms:modified>
</cp:coreProperties>
</file>