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77" r:id="rId4"/>
  </p:sldIdLst>
  <p:sldSz cx="9144000" cy="6858000" type="screen4x3"/>
  <p:notesSz cx="6858000" cy="9144000"/>
  <p:custDataLst>
    <p:tags r:id="rId5"/>
  </p:custDataLst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17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E795C-5A00-4F00-85B8-9B2045648A64}" type="datetimeFigureOut">
              <a:rPr lang="th-TH" smtClean="0"/>
              <a:pPr/>
              <a:t>25/06/64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FCCC-F11F-49FC-9483-5330C0D3454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E795C-5A00-4F00-85B8-9B2045648A64}" type="datetimeFigureOut">
              <a:rPr lang="th-TH" smtClean="0"/>
              <a:pPr/>
              <a:t>25/06/64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FCCC-F11F-49FC-9483-5330C0D3454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E795C-5A00-4F00-85B8-9B2045648A64}" type="datetimeFigureOut">
              <a:rPr lang="th-TH" smtClean="0"/>
              <a:pPr/>
              <a:t>25/06/64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FCCC-F11F-49FC-9483-5330C0D3454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E795C-5A00-4F00-85B8-9B2045648A64}" type="datetimeFigureOut">
              <a:rPr lang="th-TH" smtClean="0"/>
              <a:pPr/>
              <a:t>25/06/64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FCCC-F11F-49FC-9483-5330C0D3454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E795C-5A00-4F00-85B8-9B2045648A64}" type="datetimeFigureOut">
              <a:rPr lang="th-TH" smtClean="0"/>
              <a:pPr/>
              <a:t>25/06/64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FCCC-F11F-49FC-9483-5330C0D3454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E795C-5A00-4F00-85B8-9B2045648A64}" type="datetimeFigureOut">
              <a:rPr lang="th-TH" smtClean="0"/>
              <a:pPr/>
              <a:t>25/06/64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FCCC-F11F-49FC-9483-5330C0D3454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E795C-5A00-4F00-85B8-9B2045648A64}" type="datetimeFigureOut">
              <a:rPr lang="th-TH" smtClean="0"/>
              <a:pPr/>
              <a:t>25/06/64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FCCC-F11F-49FC-9483-5330C0D3454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E795C-5A00-4F00-85B8-9B2045648A64}" type="datetimeFigureOut">
              <a:rPr lang="th-TH" smtClean="0"/>
              <a:pPr/>
              <a:t>25/06/64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FCCC-F11F-49FC-9483-5330C0D3454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E795C-5A00-4F00-85B8-9B2045648A64}" type="datetimeFigureOut">
              <a:rPr lang="th-TH" smtClean="0"/>
              <a:pPr/>
              <a:t>25/06/64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FCCC-F11F-49FC-9483-5330C0D3454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E795C-5A00-4F00-85B8-9B2045648A64}" type="datetimeFigureOut">
              <a:rPr lang="th-TH" smtClean="0"/>
              <a:pPr/>
              <a:t>25/06/64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FCCC-F11F-49FC-9483-5330C0D3454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E795C-5A00-4F00-85B8-9B2045648A64}" type="datetimeFigureOut">
              <a:rPr lang="th-TH" smtClean="0"/>
              <a:pPr/>
              <a:t>25/06/64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FCCC-F11F-49FC-9483-5330C0D3454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E795C-5A00-4F00-85B8-9B2045648A64}" type="datetimeFigureOut">
              <a:rPr lang="th-TH" smtClean="0"/>
              <a:pPr/>
              <a:t>25/06/64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5FCCC-F11F-49FC-9483-5330C0D34542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มุมมน 3"/>
          <p:cNvSpPr/>
          <p:nvPr/>
        </p:nvSpPr>
        <p:spPr>
          <a:xfrm>
            <a:off x="3071802" y="214290"/>
            <a:ext cx="5929354" cy="71438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solidFill>
                  <a:srgbClr val="FF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ชื่อเรื่อง</a:t>
            </a:r>
            <a:endParaRPr lang="th-TH" sz="3600" b="1" dirty="0" smtClean="0">
              <a:solidFill>
                <a:srgbClr val="FF3399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สี่เหลี่ยมมุมมน 4"/>
          <p:cNvSpPr/>
          <p:nvPr/>
        </p:nvSpPr>
        <p:spPr>
          <a:xfrm>
            <a:off x="285720" y="6500834"/>
            <a:ext cx="3214710" cy="28575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solidFill>
                  <a:srgbClr val="FF3399"/>
                </a:solidFill>
                <a:latin typeface="IrisUPC" pitchFamily="34" charset="-34"/>
                <a:cs typeface="IrisUPC" pitchFamily="34" charset="-34"/>
              </a:rPr>
              <a:t>หัวข้อ/กลุ่มงาน</a:t>
            </a:r>
            <a:endParaRPr lang="th-TH" sz="2000" b="1" dirty="0">
              <a:solidFill>
                <a:srgbClr val="FF3399"/>
              </a:solidFill>
              <a:latin typeface="IrisUPC" pitchFamily="34" charset="-34"/>
              <a:cs typeface="IrisUPC" pitchFamily="34" charset="-34"/>
            </a:endParaRPr>
          </a:p>
        </p:txBody>
      </p:sp>
      <p:sp>
        <p:nvSpPr>
          <p:cNvPr id="6" name="วงรี 5"/>
          <p:cNvSpPr/>
          <p:nvPr/>
        </p:nvSpPr>
        <p:spPr>
          <a:xfrm>
            <a:off x="7500958" y="214290"/>
            <a:ext cx="1428760" cy="64294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i="1" dirty="0" smtClean="0">
                <a:solidFill>
                  <a:srgbClr val="FF3399"/>
                </a:solidFill>
              </a:rPr>
              <a:t>หัวข้อ/</a:t>
            </a:r>
            <a:r>
              <a:rPr lang="en-US" sz="1600" b="1" i="1" dirty="0" smtClean="0">
                <a:solidFill>
                  <a:srgbClr val="FF3399"/>
                </a:solidFill>
              </a:rPr>
              <a:t>logo</a:t>
            </a:r>
            <a:endParaRPr lang="th-TH" sz="1600" b="1" i="1" dirty="0">
              <a:solidFill>
                <a:srgbClr val="FF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มุมมน 3"/>
          <p:cNvSpPr/>
          <p:nvPr/>
        </p:nvSpPr>
        <p:spPr>
          <a:xfrm>
            <a:off x="1285852" y="500042"/>
            <a:ext cx="5929354" cy="71438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3600" b="1" dirty="0" smtClean="0">
                <a:solidFill>
                  <a:srgbClr val="FF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หัวข้อ/ชื่อเรื่อง</a:t>
            </a:r>
            <a:endParaRPr lang="th-TH" sz="3600" b="1" dirty="0" smtClean="0">
              <a:solidFill>
                <a:srgbClr val="FF3399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สี่เหลี่ยมมุมมน 4"/>
          <p:cNvSpPr/>
          <p:nvPr/>
        </p:nvSpPr>
        <p:spPr>
          <a:xfrm>
            <a:off x="285720" y="6500834"/>
            <a:ext cx="3214710" cy="28575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solidFill>
                  <a:srgbClr val="FF3399"/>
                </a:solidFill>
                <a:latin typeface="IrisUPC" pitchFamily="34" charset="-34"/>
                <a:cs typeface="IrisUPC" pitchFamily="34" charset="-34"/>
              </a:rPr>
              <a:t>หัวข้อ/ชื่อเรื่อง</a:t>
            </a:r>
            <a:endParaRPr lang="th-TH" sz="2000" b="1" dirty="0">
              <a:solidFill>
                <a:srgbClr val="FF3399"/>
              </a:solidFill>
              <a:latin typeface="IrisUPC" pitchFamily="34" charset="-34"/>
              <a:cs typeface="IrisUPC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1571612"/>
            <a:ext cx="850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th-TH" sz="2400" b="1" dirty="0" smtClean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เนื้อหา</a:t>
            </a:r>
            <a:endParaRPr lang="th-TH" sz="2000" b="1" dirty="0" smtClean="0">
              <a:solidFill>
                <a:srgbClr val="008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0034" y="2857496"/>
            <a:ext cx="8229600" cy="1143000"/>
          </a:xfrm>
        </p:spPr>
        <p:txBody>
          <a:bodyPr>
            <a:normAutofit/>
          </a:bodyPr>
          <a:lstStyle/>
          <a:p>
            <a:r>
              <a:rPr lang="th-TH" sz="6600" b="1" dirty="0" smtClean="0"/>
              <a:t>ขอบคุณครับ</a:t>
            </a:r>
            <a:endParaRPr lang="th-TH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4a9a1d87010f1dbaaadb1d1f4e2b84a03b7cc9"/>
</p:tagLst>
</file>

<file path=ppt/theme/theme1.xml><?xml version="1.0" encoding="utf-8"?>
<a:theme xmlns:a="http://schemas.openxmlformats.org/drawingml/2006/main" name="tem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tem1</Template>
  <TotalTime>1307</TotalTime>
  <Words>20</Words>
  <Application>Microsoft Office PowerPoint</Application>
  <PresentationFormat>นำเสนอทางหน้าจอ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7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3</vt:i4>
      </vt:variant>
    </vt:vector>
  </HeadingPairs>
  <TitlesOfParts>
    <vt:vector size="11" baseType="lpstr">
      <vt:lpstr>Angsana New</vt:lpstr>
      <vt:lpstr>Arial</vt:lpstr>
      <vt:lpstr>Calibri</vt:lpstr>
      <vt:lpstr>Cordia New</vt:lpstr>
      <vt:lpstr>IrisUPC</vt:lpstr>
      <vt:lpstr>TH SarabunPSK</vt:lpstr>
      <vt:lpstr>Wingdings</vt:lpstr>
      <vt:lpstr>tem1</vt:lpstr>
      <vt:lpstr>งานนำเสนอ PowerPoint</vt:lpstr>
      <vt:lpstr>งานนำเสนอ PowerPoint</vt:lpstr>
      <vt:lpstr>ขอบคุณครับ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wbscom</dc:creator>
  <cp:lastModifiedBy>Admin</cp:lastModifiedBy>
  <cp:revision>112</cp:revision>
  <dcterms:created xsi:type="dcterms:W3CDTF">2015-09-14T01:38:37Z</dcterms:created>
  <dcterms:modified xsi:type="dcterms:W3CDTF">2021-06-25T04:57:12Z</dcterms:modified>
</cp:coreProperties>
</file>