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89" r:id="rId2"/>
    <p:sldId id="290" r:id="rId3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3990F9"/>
    <a:srgbClr val="3366FF"/>
    <a:srgbClr val="0000FF"/>
    <a:srgbClr val="FF3300"/>
    <a:srgbClr val="C285E1"/>
    <a:srgbClr val="9086F0"/>
    <a:srgbClr val="D5FC79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87"/>
  </p:normalViewPr>
  <p:slideViewPr>
    <p:cSldViewPr snapToGrid="0" snapToObjects="1">
      <p:cViewPr varScale="1">
        <p:scale>
          <a:sx n="74" d="100"/>
          <a:sy n="74" d="100"/>
        </p:scale>
        <p:origin x="30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755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755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r">
              <a:defRPr sz="1300"/>
            </a:lvl1pPr>
          </a:lstStyle>
          <a:p>
            <a:fld id="{AF74C614-9D5E-294C-9524-FB8D92E61B02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7" tIns="48303" rIns="96607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7" tIns="48303" rIns="96607" bIns="48303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r">
              <a:defRPr sz="1300"/>
            </a:lvl1pPr>
          </a:lstStyle>
          <a:p>
            <a:fld id="{063594ED-01BF-EF42-AC28-5490EECD0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871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8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04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98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349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27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5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7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4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384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03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28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BAD5-3748-D64C-8051-741630CF6D2C}" type="datetimeFigureOut">
              <a:rPr lang="th-TH" smtClean="0"/>
              <a:t>10/09/63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4C54-CF84-A84B-94C6-CF08A13536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531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12354C79-2FB7-DB41-8F60-94062A1DFB3E}"/>
              </a:ext>
            </a:extLst>
          </p:cNvPr>
          <p:cNvSpPr/>
          <p:nvPr/>
        </p:nvSpPr>
        <p:spPr>
          <a:xfrm>
            <a:off x="-68716" y="2951863"/>
            <a:ext cx="7173736" cy="6973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D813D10-5631-9947-9952-009554632523}"/>
              </a:ext>
            </a:extLst>
          </p:cNvPr>
          <p:cNvSpPr/>
          <p:nvPr/>
        </p:nvSpPr>
        <p:spPr>
          <a:xfrm rot="2779423">
            <a:off x="-2252347" y="1529420"/>
            <a:ext cx="3937673" cy="3775199"/>
          </a:xfrm>
          <a:prstGeom prst="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32">
            <a:extLst>
              <a:ext uri="{FF2B5EF4-FFF2-40B4-BE49-F238E27FC236}">
                <a16:creationId xmlns:a16="http://schemas.microsoft.com/office/drawing/2014/main" id="{F21DA410-5113-3B43-8067-475C195BA763}"/>
              </a:ext>
            </a:extLst>
          </p:cNvPr>
          <p:cNvSpPr/>
          <p:nvPr/>
        </p:nvSpPr>
        <p:spPr>
          <a:xfrm rot="2775228">
            <a:off x="-320818" y="-2186137"/>
            <a:ext cx="6295680" cy="6065675"/>
          </a:xfrm>
          <a:prstGeom prst="roundRect">
            <a:avLst/>
          </a:prstGeom>
          <a:solidFill>
            <a:srgbClr val="D8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3682F8A-7C10-614E-B41F-7A38297FCE28}"/>
              </a:ext>
            </a:extLst>
          </p:cNvPr>
          <p:cNvSpPr/>
          <p:nvPr/>
        </p:nvSpPr>
        <p:spPr>
          <a:xfrm rot="2784777">
            <a:off x="5227830" y="-117542"/>
            <a:ext cx="3937673" cy="3775199"/>
          </a:xfrm>
          <a:prstGeom prst="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E46F377-1168-2F42-894D-43B9F7E12BE8}"/>
              </a:ext>
            </a:extLst>
          </p:cNvPr>
          <p:cNvSpPr/>
          <p:nvPr/>
        </p:nvSpPr>
        <p:spPr>
          <a:xfrm rot="2831621">
            <a:off x="2138772" y="501797"/>
            <a:ext cx="209306" cy="6694755"/>
          </a:xfrm>
          <a:prstGeom prst="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>
            <a:extLst>
              <a:ext uri="{FF2B5EF4-FFF2-40B4-BE49-F238E27FC236}">
                <a16:creationId xmlns:a16="http://schemas.microsoft.com/office/drawing/2014/main" id="{D20347AE-FE3E-6840-8DA2-D31466F3413E}"/>
              </a:ext>
            </a:extLst>
          </p:cNvPr>
          <p:cNvSpPr/>
          <p:nvPr/>
        </p:nvSpPr>
        <p:spPr>
          <a:xfrm rot="2910141">
            <a:off x="3872647" y="1783635"/>
            <a:ext cx="870943" cy="157251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>
            <a:extLst>
              <a:ext uri="{FF2B5EF4-FFF2-40B4-BE49-F238E27FC236}">
                <a16:creationId xmlns:a16="http://schemas.microsoft.com/office/drawing/2014/main" id="{AC652F16-C976-FC4F-8F40-C510032FB58A}"/>
              </a:ext>
            </a:extLst>
          </p:cNvPr>
          <p:cNvSpPr/>
          <p:nvPr/>
        </p:nvSpPr>
        <p:spPr>
          <a:xfrm rot="2910141">
            <a:off x="2404328" y="2462013"/>
            <a:ext cx="1339829" cy="1298079"/>
          </a:xfrm>
          <a:prstGeom prst="round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>
            <a:extLst>
              <a:ext uri="{FF2B5EF4-FFF2-40B4-BE49-F238E27FC236}">
                <a16:creationId xmlns:a16="http://schemas.microsoft.com/office/drawing/2014/main" id="{6DD296C3-6D77-5644-98DE-E0CC6B90AF9F}"/>
              </a:ext>
            </a:extLst>
          </p:cNvPr>
          <p:cNvSpPr/>
          <p:nvPr/>
        </p:nvSpPr>
        <p:spPr>
          <a:xfrm rot="2910141">
            <a:off x="4849239" y="2015170"/>
            <a:ext cx="1298074" cy="1291446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11">
            <a:extLst>
              <a:ext uri="{FF2B5EF4-FFF2-40B4-BE49-F238E27FC236}">
                <a16:creationId xmlns:a16="http://schemas.microsoft.com/office/drawing/2014/main" id="{4199975F-40F2-FB47-9EF7-C8D85F3A25C8}"/>
              </a:ext>
            </a:extLst>
          </p:cNvPr>
          <p:cNvSpPr/>
          <p:nvPr/>
        </p:nvSpPr>
        <p:spPr>
          <a:xfrm rot="2910141">
            <a:off x="5614517" y="982547"/>
            <a:ext cx="762204" cy="753514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>
            <a:extLst>
              <a:ext uri="{FF2B5EF4-FFF2-40B4-BE49-F238E27FC236}">
                <a16:creationId xmlns:a16="http://schemas.microsoft.com/office/drawing/2014/main" id="{C392D3DD-8330-FD42-96F1-BAE8B7FE1E5D}"/>
              </a:ext>
            </a:extLst>
          </p:cNvPr>
          <p:cNvSpPr/>
          <p:nvPr/>
        </p:nvSpPr>
        <p:spPr>
          <a:xfrm rot="2910141">
            <a:off x="4894177" y="1834891"/>
            <a:ext cx="1176690" cy="12208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มุมมน 13">
            <a:extLst>
              <a:ext uri="{FF2B5EF4-FFF2-40B4-BE49-F238E27FC236}">
                <a16:creationId xmlns:a16="http://schemas.microsoft.com/office/drawing/2014/main" id="{53ECE00D-F511-6B44-9554-808FB3F1F461}"/>
              </a:ext>
            </a:extLst>
          </p:cNvPr>
          <p:cNvSpPr/>
          <p:nvPr/>
        </p:nvSpPr>
        <p:spPr>
          <a:xfrm rot="2910141">
            <a:off x="5625250" y="804074"/>
            <a:ext cx="768498" cy="7879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>
            <a:extLst>
              <a:ext uri="{FF2B5EF4-FFF2-40B4-BE49-F238E27FC236}">
                <a16:creationId xmlns:a16="http://schemas.microsoft.com/office/drawing/2014/main" id="{B57AD8F3-2B06-E644-88C7-487195AAF6B4}"/>
              </a:ext>
            </a:extLst>
          </p:cNvPr>
          <p:cNvSpPr/>
          <p:nvPr/>
        </p:nvSpPr>
        <p:spPr>
          <a:xfrm rot="2910141">
            <a:off x="2374851" y="2289834"/>
            <a:ext cx="1362092" cy="129753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>
            <a:extLst>
              <a:ext uri="{FF2B5EF4-FFF2-40B4-BE49-F238E27FC236}">
                <a16:creationId xmlns:a16="http://schemas.microsoft.com/office/drawing/2014/main" id="{92BDA97B-ED9C-4345-BF97-B099557BBE32}"/>
              </a:ext>
            </a:extLst>
          </p:cNvPr>
          <p:cNvSpPr/>
          <p:nvPr/>
        </p:nvSpPr>
        <p:spPr>
          <a:xfrm rot="2910141">
            <a:off x="4943238" y="102253"/>
            <a:ext cx="556535" cy="5319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EC23EDA-FBF9-B449-95CC-31DA2103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11" y="1944208"/>
            <a:ext cx="1114202" cy="1114202"/>
          </a:xfrm>
          <a:prstGeom prst="rect">
            <a:avLst/>
          </a:prstGeom>
        </p:spPr>
      </p:pic>
      <p:sp>
        <p:nvSpPr>
          <p:cNvPr id="31" name="สี่เหลี่ยมผืนผ้ามุมมน 30">
            <a:extLst>
              <a:ext uri="{FF2B5EF4-FFF2-40B4-BE49-F238E27FC236}">
                <a16:creationId xmlns:a16="http://schemas.microsoft.com/office/drawing/2014/main" id="{C2656C96-80C7-A142-A917-1F7D7E71E1FC}"/>
              </a:ext>
            </a:extLst>
          </p:cNvPr>
          <p:cNvSpPr/>
          <p:nvPr/>
        </p:nvSpPr>
        <p:spPr>
          <a:xfrm rot="2910141">
            <a:off x="275716" y="5219920"/>
            <a:ext cx="1039884" cy="1023151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>
            <a:extLst>
              <a:ext uri="{FF2B5EF4-FFF2-40B4-BE49-F238E27FC236}">
                <a16:creationId xmlns:a16="http://schemas.microsoft.com/office/drawing/2014/main" id="{790F2FBD-6BF0-BB4A-B088-583CB385A8CA}"/>
              </a:ext>
            </a:extLst>
          </p:cNvPr>
          <p:cNvSpPr/>
          <p:nvPr/>
        </p:nvSpPr>
        <p:spPr>
          <a:xfrm rot="2910141">
            <a:off x="260278" y="5057130"/>
            <a:ext cx="1052189" cy="100924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มุมมน 32">
            <a:extLst>
              <a:ext uri="{FF2B5EF4-FFF2-40B4-BE49-F238E27FC236}">
                <a16:creationId xmlns:a16="http://schemas.microsoft.com/office/drawing/2014/main" id="{F21DA410-5113-3B43-8067-475C195BA763}"/>
              </a:ext>
            </a:extLst>
          </p:cNvPr>
          <p:cNvSpPr/>
          <p:nvPr/>
        </p:nvSpPr>
        <p:spPr>
          <a:xfrm rot="2910141">
            <a:off x="5430309" y="5518002"/>
            <a:ext cx="1254078" cy="1275057"/>
          </a:xfrm>
          <a:prstGeom prst="round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มุมมน 33">
            <a:extLst>
              <a:ext uri="{FF2B5EF4-FFF2-40B4-BE49-F238E27FC236}">
                <a16:creationId xmlns:a16="http://schemas.microsoft.com/office/drawing/2014/main" id="{4A344B58-FC1F-4A4F-A2FA-6C145F303726}"/>
              </a:ext>
            </a:extLst>
          </p:cNvPr>
          <p:cNvSpPr/>
          <p:nvPr/>
        </p:nvSpPr>
        <p:spPr>
          <a:xfrm rot="2910141">
            <a:off x="5587697" y="5595533"/>
            <a:ext cx="1315313" cy="12208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9AB6AE3-2E07-6E41-A0C5-43C2ADB739ED}"/>
              </a:ext>
            </a:extLst>
          </p:cNvPr>
          <p:cNvSpPr/>
          <p:nvPr/>
        </p:nvSpPr>
        <p:spPr>
          <a:xfrm>
            <a:off x="434274" y="8753248"/>
            <a:ext cx="6167755" cy="735965"/>
          </a:xfrm>
          <a:prstGeom prst="rect">
            <a:avLst/>
          </a:prstGeom>
          <a:noFill/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solidFill>
                  <a:srgbClr val="3333FF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สำนักงานเขตพื้นที่การศึกษามัธยมศึกษา เขต </a:t>
            </a:r>
            <a:r>
              <a:rPr lang="en-US" sz="2400" b="1" dirty="0" smtClean="0">
                <a:solidFill>
                  <a:srgbClr val="3333FF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12</a:t>
            </a:r>
            <a:r>
              <a:rPr lang="th-TH" sz="2400" b="1" dirty="0" smtClean="0">
                <a:solidFill>
                  <a:srgbClr val="3333FF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 </a:t>
            </a:r>
            <a:endParaRPr lang="en-US" sz="1200" b="1" dirty="0">
              <a:solidFill>
                <a:srgbClr val="3333FF"/>
              </a:solidFill>
              <a:effectLst/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8941031A-D8B1-A94A-959B-F77A1B6C0A4C}"/>
              </a:ext>
            </a:extLst>
          </p:cNvPr>
          <p:cNvSpPr/>
          <p:nvPr/>
        </p:nvSpPr>
        <p:spPr>
          <a:xfrm>
            <a:off x="457902" y="9064195"/>
            <a:ext cx="6096275" cy="945566"/>
          </a:xfrm>
          <a:prstGeom prst="rect">
            <a:avLst/>
          </a:prstGeom>
          <a:noFill/>
          <a:ln>
            <a:noFill/>
          </a:ln>
          <a:effectLst>
            <a:glow rad="139700">
              <a:srgbClr val="00206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solidFill>
                  <a:srgbClr val="3333FF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สำนักงานคณะกรรมการการศึกษาขั้นพื้นฐาน  กระทรวงศึกษาธิการ</a:t>
            </a:r>
            <a:endParaRPr lang="en-US" sz="1200" b="1" dirty="0">
              <a:solidFill>
                <a:srgbClr val="3333FF"/>
              </a:solidFill>
              <a:effectLst/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24553123-86AB-4442-A6AD-8991B40C5DF4}"/>
              </a:ext>
            </a:extLst>
          </p:cNvPr>
          <p:cNvSpPr/>
          <p:nvPr/>
        </p:nvSpPr>
        <p:spPr>
          <a:xfrm>
            <a:off x="856373" y="7257791"/>
            <a:ext cx="5299334" cy="1431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200" b="1" dirty="0" smtClean="0">
                <a:solidFill>
                  <a:srgbClr val="FF0066"/>
                </a:solidFill>
                <a:effectLst>
                  <a:glow rad="101600">
                    <a:schemeClr val="bg1">
                      <a:alpha val="99000"/>
                    </a:schemeClr>
                  </a:glow>
                </a:effectLst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นางผานิต  ษรเดช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800" b="1" dirty="0" smtClean="0">
                <a:solidFill>
                  <a:srgbClr val="FF0066"/>
                </a:solidFill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ตำแหน่ง ครูที่ปรึกษาชั้น ม.2/1</a:t>
            </a:r>
            <a:endParaRPr lang="en-US" sz="2800" b="1" dirty="0">
              <a:solidFill>
                <a:srgbClr val="FF0066"/>
              </a:solidFill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80CCAEE9-0CB5-D04C-8A48-F5C6C38BF2ED}"/>
              </a:ext>
            </a:extLst>
          </p:cNvPr>
          <p:cNvSpPr/>
          <p:nvPr/>
        </p:nvSpPr>
        <p:spPr>
          <a:xfrm>
            <a:off x="15812" y="352180"/>
            <a:ext cx="6216378" cy="1083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2800" b="1" dirty="0" smtClean="0">
                <a:solidFill>
                  <a:srgbClr val="FF0066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การคัดกรองนักเรียนเพื่อรับเงินอุดหนุนนักเรียนยากจน</a:t>
            </a:r>
            <a:endParaRPr lang="en-US" sz="900" b="1" dirty="0">
              <a:solidFill>
                <a:srgbClr val="FF0066"/>
              </a:solidFill>
              <a:effectLst/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B37E702C-F5DC-AB45-B4DB-1F3F519B8C02}"/>
              </a:ext>
            </a:extLst>
          </p:cNvPr>
          <p:cNvSpPr/>
          <p:nvPr/>
        </p:nvSpPr>
        <p:spPr>
          <a:xfrm>
            <a:off x="2163724" y="-66934"/>
            <a:ext cx="1887094" cy="66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rgbClr val="FF0066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ราย</a:t>
            </a:r>
            <a:r>
              <a:rPr lang="th-TH" sz="4000" b="1" dirty="0" smtClean="0">
                <a:solidFill>
                  <a:srgbClr val="FF0066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งานผล</a:t>
            </a:r>
            <a:endParaRPr lang="th-TH" sz="4000" b="1" dirty="0">
              <a:solidFill>
                <a:srgbClr val="FF0066"/>
              </a:solidFill>
              <a:effectLst/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993CC144-C374-5B4C-9E0D-587F5069B6A6}"/>
              </a:ext>
            </a:extLst>
          </p:cNvPr>
          <p:cNvSpPr/>
          <p:nvPr/>
        </p:nvSpPr>
        <p:spPr>
          <a:xfrm>
            <a:off x="697597" y="8314607"/>
            <a:ext cx="5581015" cy="735965"/>
          </a:xfrm>
          <a:prstGeom prst="rect">
            <a:avLst/>
          </a:prstGeom>
          <a:noFill/>
          <a:ln>
            <a:noFill/>
          </a:ln>
          <a:effectLst>
            <a:glow rad="139700">
              <a:srgbClr val="0070C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400" b="1" dirty="0">
                <a:solidFill>
                  <a:srgbClr val="3333FF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โรง</a:t>
            </a:r>
            <a:r>
              <a:rPr lang="th-TH" sz="2400" b="1" dirty="0" smtClean="0">
                <a:solidFill>
                  <a:srgbClr val="3333FF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เรียนควนเกยสุทธิวิทยา</a:t>
            </a:r>
            <a:endParaRPr lang="en-US" sz="1200" b="1" dirty="0">
              <a:solidFill>
                <a:srgbClr val="3333FF"/>
              </a:solidFill>
              <a:effectLst/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  <p:sp>
        <p:nvSpPr>
          <p:cNvPr id="41" name="สี่เหลี่ยมผืนผ้ามุมมน 40">
            <a:extLst>
              <a:ext uri="{FF2B5EF4-FFF2-40B4-BE49-F238E27FC236}">
                <a16:creationId xmlns:a16="http://schemas.microsoft.com/office/drawing/2014/main" id="{ADB0FA46-BB8B-6147-A4C9-F54FCA4372DD}"/>
              </a:ext>
            </a:extLst>
          </p:cNvPr>
          <p:cNvSpPr/>
          <p:nvPr/>
        </p:nvSpPr>
        <p:spPr>
          <a:xfrm rot="2910141">
            <a:off x="6187195" y="7218231"/>
            <a:ext cx="454791" cy="449606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มุมมน 41">
            <a:extLst>
              <a:ext uri="{FF2B5EF4-FFF2-40B4-BE49-F238E27FC236}">
                <a16:creationId xmlns:a16="http://schemas.microsoft.com/office/drawing/2014/main" id="{D8A68C5B-50D7-5C4F-89EE-5818F25CB031}"/>
              </a:ext>
            </a:extLst>
          </p:cNvPr>
          <p:cNvSpPr/>
          <p:nvPr/>
        </p:nvSpPr>
        <p:spPr>
          <a:xfrm rot="2910141">
            <a:off x="6177933" y="7099767"/>
            <a:ext cx="458546" cy="4701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มุมมน 42">
            <a:extLst>
              <a:ext uri="{FF2B5EF4-FFF2-40B4-BE49-F238E27FC236}">
                <a16:creationId xmlns:a16="http://schemas.microsoft.com/office/drawing/2014/main" id="{22B5CC43-7550-DB4A-8BCA-6CA72F7D6672}"/>
              </a:ext>
            </a:extLst>
          </p:cNvPr>
          <p:cNvSpPr/>
          <p:nvPr/>
        </p:nvSpPr>
        <p:spPr>
          <a:xfrm rot="2910141">
            <a:off x="6586028" y="6848393"/>
            <a:ext cx="327620" cy="3131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556BBDD8-044D-A04B-9EB9-5B1C3E4854F2}"/>
              </a:ext>
            </a:extLst>
          </p:cNvPr>
          <p:cNvGrpSpPr/>
          <p:nvPr/>
        </p:nvGrpSpPr>
        <p:grpSpPr>
          <a:xfrm>
            <a:off x="-656548" y="6334961"/>
            <a:ext cx="8939268" cy="3459537"/>
            <a:chOff x="-656548" y="6334961"/>
            <a:chExt cx="8939268" cy="3459537"/>
          </a:xfrm>
        </p:grpSpPr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B97C1431-A719-5546-B900-A87081A78ADC}"/>
                </a:ext>
              </a:extLst>
            </p:cNvPr>
            <p:cNvGrpSpPr/>
            <p:nvPr/>
          </p:nvGrpSpPr>
          <p:grpSpPr>
            <a:xfrm>
              <a:off x="-656548" y="6334961"/>
              <a:ext cx="8939268" cy="3459537"/>
              <a:chOff x="-656548" y="6334961"/>
              <a:chExt cx="8939268" cy="3459537"/>
            </a:xfrm>
          </p:grpSpPr>
          <p:sp>
            <p:nvSpPr>
              <p:cNvPr id="50" name="สี่เหลี่ยมผืนผ้ามุมมน 49">
                <a:extLst>
                  <a:ext uri="{FF2B5EF4-FFF2-40B4-BE49-F238E27FC236}">
                    <a16:creationId xmlns:a16="http://schemas.microsoft.com/office/drawing/2014/main" id="{9E375C70-7021-D045-AFDA-2BABAA844BC4}"/>
                  </a:ext>
                </a:extLst>
              </p:cNvPr>
              <p:cNvSpPr/>
              <p:nvPr/>
            </p:nvSpPr>
            <p:spPr>
              <a:xfrm rot="2910141">
                <a:off x="6619693" y="6686660"/>
                <a:ext cx="1697111" cy="1628943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สี่เหลี่ยมผืนผ้ามุมมน 50">
                <a:extLst>
                  <a:ext uri="{FF2B5EF4-FFF2-40B4-BE49-F238E27FC236}">
                    <a16:creationId xmlns:a16="http://schemas.microsoft.com/office/drawing/2014/main" id="{33A77E6C-648B-804E-B592-8186CA6938A7}"/>
                  </a:ext>
                </a:extLst>
              </p:cNvPr>
              <p:cNvSpPr/>
              <p:nvPr/>
            </p:nvSpPr>
            <p:spPr>
              <a:xfrm rot="2910141">
                <a:off x="5587431" y="8131471"/>
                <a:ext cx="1697111" cy="1628943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สี่เหลี่ยมผืนผ้ามุมมน 51">
                <a:extLst>
                  <a:ext uri="{FF2B5EF4-FFF2-40B4-BE49-F238E27FC236}">
                    <a16:creationId xmlns:a16="http://schemas.microsoft.com/office/drawing/2014/main" id="{F7C9407F-8777-8D42-84F9-5FBCB4946E15}"/>
                  </a:ext>
                </a:extLst>
              </p:cNvPr>
              <p:cNvSpPr/>
              <p:nvPr/>
            </p:nvSpPr>
            <p:spPr>
              <a:xfrm rot="2910141">
                <a:off x="-655856" y="6334269"/>
                <a:ext cx="1662933" cy="1664317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สี่เหลี่ยมผืนผ้ามุมมน 52">
                <a:extLst>
                  <a:ext uri="{FF2B5EF4-FFF2-40B4-BE49-F238E27FC236}">
                    <a16:creationId xmlns:a16="http://schemas.microsoft.com/office/drawing/2014/main" id="{5B2C925A-0EE5-734A-B4EF-046A63DF8BDC}"/>
                  </a:ext>
                </a:extLst>
              </p:cNvPr>
              <p:cNvSpPr/>
              <p:nvPr/>
            </p:nvSpPr>
            <p:spPr>
              <a:xfrm rot="2910141">
                <a:off x="-500589" y="8077254"/>
                <a:ext cx="664180" cy="756676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7" name="สี่เหลี่ยมผืนผ้ามุมมน 46">
              <a:extLst>
                <a:ext uri="{FF2B5EF4-FFF2-40B4-BE49-F238E27FC236}">
                  <a16:creationId xmlns:a16="http://schemas.microsoft.com/office/drawing/2014/main" id="{E048FF9A-5F2B-AA46-A947-7B6CD0769A29}"/>
                </a:ext>
              </a:extLst>
            </p:cNvPr>
            <p:cNvSpPr/>
            <p:nvPr/>
          </p:nvSpPr>
          <p:spPr>
            <a:xfrm rot="2910141">
              <a:off x="6187195" y="7218231"/>
              <a:ext cx="454791" cy="449606"/>
            </a:xfrm>
            <a:prstGeom prst="roundRect">
              <a:avLst/>
            </a:prstGeom>
            <a:solidFill>
              <a:srgbClr val="001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มุมมน 47">
              <a:extLst>
                <a:ext uri="{FF2B5EF4-FFF2-40B4-BE49-F238E27FC236}">
                  <a16:creationId xmlns:a16="http://schemas.microsoft.com/office/drawing/2014/main" id="{4E137CCA-C97E-1F43-AE39-A6C28E6B993C}"/>
                </a:ext>
              </a:extLst>
            </p:cNvPr>
            <p:cNvSpPr/>
            <p:nvPr/>
          </p:nvSpPr>
          <p:spPr>
            <a:xfrm rot="2910141">
              <a:off x="6177933" y="7099767"/>
              <a:ext cx="458546" cy="47018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สี่เหลี่ยมผืนผ้ามุมมน 48">
              <a:extLst>
                <a:ext uri="{FF2B5EF4-FFF2-40B4-BE49-F238E27FC236}">
                  <a16:creationId xmlns:a16="http://schemas.microsoft.com/office/drawing/2014/main" id="{FAAA7DE4-32AA-9849-A7BE-5CC980D5291C}"/>
                </a:ext>
              </a:extLst>
            </p:cNvPr>
            <p:cNvSpPr/>
            <p:nvPr/>
          </p:nvSpPr>
          <p:spPr>
            <a:xfrm rot="2910141">
              <a:off x="6586028" y="6848393"/>
              <a:ext cx="327620" cy="3131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33" y="2410783"/>
            <a:ext cx="1122652" cy="1122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14" y="5301896"/>
            <a:ext cx="723804" cy="721299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3" y="6256311"/>
            <a:ext cx="1996415" cy="1497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2" b="41756"/>
          <a:stretch/>
        </p:blipFill>
        <p:spPr>
          <a:xfrm>
            <a:off x="2552918" y="5294147"/>
            <a:ext cx="1930466" cy="1396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64" y="6224732"/>
            <a:ext cx="1920000" cy="14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สี่เหลี่ยมผืนผ้า 35">
            <a:extLst>
              <a:ext uri="{FF2B5EF4-FFF2-40B4-BE49-F238E27FC236}">
                <a16:creationId xmlns:a16="http://schemas.microsoft.com/office/drawing/2014/main" id="{B37E702C-F5DC-AB45-B4DB-1F3F519B8C02}"/>
              </a:ext>
            </a:extLst>
          </p:cNvPr>
          <p:cNvSpPr/>
          <p:nvPr/>
        </p:nvSpPr>
        <p:spPr>
          <a:xfrm>
            <a:off x="1191554" y="3922676"/>
            <a:ext cx="5087058" cy="136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 smtClean="0">
                <a:solidFill>
                  <a:srgbClr val="FF0066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ชั้นมัธยมศึกษาปีที่ 2/1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 smtClean="0">
                <a:solidFill>
                  <a:srgbClr val="FF0066"/>
                </a:solidFill>
                <a:effectLst/>
                <a:latin typeface="Thai Sans Lite" panose="02000000000000000000" pitchFamily="2" charset="-34"/>
                <a:ea typeface="Calibri" panose="020F0502020204030204" pitchFamily="34" charset="0"/>
                <a:cs typeface="Thai Sans Lite" panose="02000000000000000000" pitchFamily="2" charset="-34"/>
              </a:rPr>
              <a:t>ภาคเรียนที่ 1 ปีการศึกษา 2563</a:t>
            </a:r>
            <a:endParaRPr lang="th-TH" sz="4000" b="1" dirty="0">
              <a:solidFill>
                <a:srgbClr val="FF0066"/>
              </a:solidFill>
              <a:effectLst/>
              <a:latin typeface="Thai Sans Lite" panose="02000000000000000000" pitchFamily="2" charset="-34"/>
              <a:ea typeface="Calibri" panose="020F0502020204030204" pitchFamily="34" charset="0"/>
              <a:cs typeface="Thai Sans Lite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59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12354C79-2FB7-DB41-8F60-94062A1DFB3E}"/>
              </a:ext>
            </a:extLst>
          </p:cNvPr>
          <p:cNvSpPr/>
          <p:nvPr/>
        </p:nvSpPr>
        <p:spPr>
          <a:xfrm>
            <a:off x="-68716" y="2951863"/>
            <a:ext cx="7173736" cy="69730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D813D10-5631-9947-9952-009554632523}"/>
              </a:ext>
            </a:extLst>
          </p:cNvPr>
          <p:cNvSpPr/>
          <p:nvPr/>
        </p:nvSpPr>
        <p:spPr>
          <a:xfrm rot="2779423">
            <a:off x="-2252347" y="1529420"/>
            <a:ext cx="3937673" cy="3775199"/>
          </a:xfrm>
          <a:prstGeom prst="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32">
            <a:extLst>
              <a:ext uri="{FF2B5EF4-FFF2-40B4-BE49-F238E27FC236}">
                <a16:creationId xmlns:a16="http://schemas.microsoft.com/office/drawing/2014/main" id="{F21DA410-5113-3B43-8067-475C195BA763}"/>
              </a:ext>
            </a:extLst>
          </p:cNvPr>
          <p:cNvSpPr/>
          <p:nvPr/>
        </p:nvSpPr>
        <p:spPr>
          <a:xfrm rot="2775228">
            <a:off x="-320818" y="-2186137"/>
            <a:ext cx="6295680" cy="6065675"/>
          </a:xfrm>
          <a:prstGeom prst="roundRect">
            <a:avLst/>
          </a:prstGeom>
          <a:solidFill>
            <a:srgbClr val="D8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3682F8A-7C10-614E-B41F-7A38297FCE28}"/>
              </a:ext>
            </a:extLst>
          </p:cNvPr>
          <p:cNvSpPr/>
          <p:nvPr/>
        </p:nvSpPr>
        <p:spPr>
          <a:xfrm rot="2784777">
            <a:off x="5227830" y="-117542"/>
            <a:ext cx="3937673" cy="3775199"/>
          </a:xfrm>
          <a:prstGeom prst="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E46F377-1168-2F42-894D-43B9F7E12BE8}"/>
              </a:ext>
            </a:extLst>
          </p:cNvPr>
          <p:cNvSpPr/>
          <p:nvPr/>
        </p:nvSpPr>
        <p:spPr>
          <a:xfrm rot="2831621">
            <a:off x="2138772" y="501797"/>
            <a:ext cx="209306" cy="6694755"/>
          </a:xfrm>
          <a:prstGeom prst="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>
            <a:extLst>
              <a:ext uri="{FF2B5EF4-FFF2-40B4-BE49-F238E27FC236}">
                <a16:creationId xmlns:a16="http://schemas.microsoft.com/office/drawing/2014/main" id="{D20347AE-FE3E-6840-8DA2-D31466F3413E}"/>
              </a:ext>
            </a:extLst>
          </p:cNvPr>
          <p:cNvSpPr/>
          <p:nvPr/>
        </p:nvSpPr>
        <p:spPr>
          <a:xfrm rot="2910141">
            <a:off x="3872647" y="1783635"/>
            <a:ext cx="870943" cy="157251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>
            <a:extLst>
              <a:ext uri="{FF2B5EF4-FFF2-40B4-BE49-F238E27FC236}">
                <a16:creationId xmlns:a16="http://schemas.microsoft.com/office/drawing/2014/main" id="{AC652F16-C976-FC4F-8F40-C510032FB58A}"/>
              </a:ext>
            </a:extLst>
          </p:cNvPr>
          <p:cNvSpPr/>
          <p:nvPr/>
        </p:nvSpPr>
        <p:spPr>
          <a:xfrm rot="2910141">
            <a:off x="2404328" y="2462013"/>
            <a:ext cx="1339829" cy="1298079"/>
          </a:xfrm>
          <a:prstGeom prst="round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>
            <a:extLst>
              <a:ext uri="{FF2B5EF4-FFF2-40B4-BE49-F238E27FC236}">
                <a16:creationId xmlns:a16="http://schemas.microsoft.com/office/drawing/2014/main" id="{6DD296C3-6D77-5644-98DE-E0CC6B90AF9F}"/>
              </a:ext>
            </a:extLst>
          </p:cNvPr>
          <p:cNvSpPr/>
          <p:nvPr/>
        </p:nvSpPr>
        <p:spPr>
          <a:xfrm rot="2910141">
            <a:off x="4849239" y="2015170"/>
            <a:ext cx="1298074" cy="1291446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มุมมน 11">
            <a:extLst>
              <a:ext uri="{FF2B5EF4-FFF2-40B4-BE49-F238E27FC236}">
                <a16:creationId xmlns:a16="http://schemas.microsoft.com/office/drawing/2014/main" id="{4199975F-40F2-FB47-9EF7-C8D85F3A25C8}"/>
              </a:ext>
            </a:extLst>
          </p:cNvPr>
          <p:cNvSpPr/>
          <p:nvPr/>
        </p:nvSpPr>
        <p:spPr>
          <a:xfrm rot="2910141">
            <a:off x="5614517" y="982547"/>
            <a:ext cx="762204" cy="753514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>
            <a:extLst>
              <a:ext uri="{FF2B5EF4-FFF2-40B4-BE49-F238E27FC236}">
                <a16:creationId xmlns:a16="http://schemas.microsoft.com/office/drawing/2014/main" id="{C392D3DD-8330-FD42-96F1-BAE8B7FE1E5D}"/>
              </a:ext>
            </a:extLst>
          </p:cNvPr>
          <p:cNvSpPr/>
          <p:nvPr/>
        </p:nvSpPr>
        <p:spPr>
          <a:xfrm rot="2910141">
            <a:off x="4894177" y="1834891"/>
            <a:ext cx="1176690" cy="12208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มุมมน 13">
            <a:extLst>
              <a:ext uri="{FF2B5EF4-FFF2-40B4-BE49-F238E27FC236}">
                <a16:creationId xmlns:a16="http://schemas.microsoft.com/office/drawing/2014/main" id="{53ECE00D-F511-6B44-9554-808FB3F1F461}"/>
              </a:ext>
            </a:extLst>
          </p:cNvPr>
          <p:cNvSpPr/>
          <p:nvPr/>
        </p:nvSpPr>
        <p:spPr>
          <a:xfrm rot="2910141">
            <a:off x="5625250" y="804074"/>
            <a:ext cx="768498" cy="7879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>
            <a:extLst>
              <a:ext uri="{FF2B5EF4-FFF2-40B4-BE49-F238E27FC236}">
                <a16:creationId xmlns:a16="http://schemas.microsoft.com/office/drawing/2014/main" id="{B57AD8F3-2B06-E644-88C7-487195AAF6B4}"/>
              </a:ext>
            </a:extLst>
          </p:cNvPr>
          <p:cNvSpPr/>
          <p:nvPr/>
        </p:nvSpPr>
        <p:spPr>
          <a:xfrm rot="2910141">
            <a:off x="2374851" y="2289834"/>
            <a:ext cx="1362092" cy="129753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>
            <a:extLst>
              <a:ext uri="{FF2B5EF4-FFF2-40B4-BE49-F238E27FC236}">
                <a16:creationId xmlns:a16="http://schemas.microsoft.com/office/drawing/2014/main" id="{92BDA97B-ED9C-4345-BF97-B099557BBE32}"/>
              </a:ext>
            </a:extLst>
          </p:cNvPr>
          <p:cNvSpPr/>
          <p:nvPr/>
        </p:nvSpPr>
        <p:spPr>
          <a:xfrm rot="2910141">
            <a:off x="4943238" y="102253"/>
            <a:ext cx="556535" cy="5319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30">
            <a:extLst>
              <a:ext uri="{FF2B5EF4-FFF2-40B4-BE49-F238E27FC236}">
                <a16:creationId xmlns:a16="http://schemas.microsoft.com/office/drawing/2014/main" id="{C2656C96-80C7-A142-A917-1F7D7E71E1FC}"/>
              </a:ext>
            </a:extLst>
          </p:cNvPr>
          <p:cNvSpPr/>
          <p:nvPr/>
        </p:nvSpPr>
        <p:spPr>
          <a:xfrm rot="2910141">
            <a:off x="275716" y="5219920"/>
            <a:ext cx="1039884" cy="1023151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>
            <a:extLst>
              <a:ext uri="{FF2B5EF4-FFF2-40B4-BE49-F238E27FC236}">
                <a16:creationId xmlns:a16="http://schemas.microsoft.com/office/drawing/2014/main" id="{790F2FBD-6BF0-BB4A-B088-583CB385A8CA}"/>
              </a:ext>
            </a:extLst>
          </p:cNvPr>
          <p:cNvSpPr/>
          <p:nvPr/>
        </p:nvSpPr>
        <p:spPr>
          <a:xfrm rot="2910141">
            <a:off x="260278" y="5057130"/>
            <a:ext cx="1052189" cy="100924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มุมมน 32">
            <a:extLst>
              <a:ext uri="{FF2B5EF4-FFF2-40B4-BE49-F238E27FC236}">
                <a16:creationId xmlns:a16="http://schemas.microsoft.com/office/drawing/2014/main" id="{F21DA410-5113-3B43-8067-475C195BA763}"/>
              </a:ext>
            </a:extLst>
          </p:cNvPr>
          <p:cNvSpPr/>
          <p:nvPr/>
        </p:nvSpPr>
        <p:spPr>
          <a:xfrm rot="2910141">
            <a:off x="5430309" y="5518002"/>
            <a:ext cx="1254078" cy="1275057"/>
          </a:xfrm>
          <a:prstGeom prst="roundRect">
            <a:avLst/>
          </a:prstGeom>
          <a:solidFill>
            <a:srgbClr val="908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มุมมน 33">
            <a:extLst>
              <a:ext uri="{FF2B5EF4-FFF2-40B4-BE49-F238E27FC236}">
                <a16:creationId xmlns:a16="http://schemas.microsoft.com/office/drawing/2014/main" id="{4A344B58-FC1F-4A4F-A2FA-6C145F303726}"/>
              </a:ext>
            </a:extLst>
          </p:cNvPr>
          <p:cNvSpPr/>
          <p:nvPr/>
        </p:nvSpPr>
        <p:spPr>
          <a:xfrm rot="2910141">
            <a:off x="5587697" y="5595533"/>
            <a:ext cx="1315313" cy="12208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มุมมน 40">
            <a:extLst>
              <a:ext uri="{FF2B5EF4-FFF2-40B4-BE49-F238E27FC236}">
                <a16:creationId xmlns:a16="http://schemas.microsoft.com/office/drawing/2014/main" id="{ADB0FA46-BB8B-6147-A4C9-F54FCA4372DD}"/>
              </a:ext>
            </a:extLst>
          </p:cNvPr>
          <p:cNvSpPr/>
          <p:nvPr/>
        </p:nvSpPr>
        <p:spPr>
          <a:xfrm rot="2910141">
            <a:off x="6187195" y="7218231"/>
            <a:ext cx="454791" cy="449606"/>
          </a:xfrm>
          <a:prstGeom prst="roundRect">
            <a:avLst/>
          </a:prstGeom>
          <a:solidFill>
            <a:srgbClr val="001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มุมมน 41">
            <a:extLst>
              <a:ext uri="{FF2B5EF4-FFF2-40B4-BE49-F238E27FC236}">
                <a16:creationId xmlns:a16="http://schemas.microsoft.com/office/drawing/2014/main" id="{D8A68C5B-50D7-5C4F-89EE-5818F25CB031}"/>
              </a:ext>
            </a:extLst>
          </p:cNvPr>
          <p:cNvSpPr/>
          <p:nvPr/>
        </p:nvSpPr>
        <p:spPr>
          <a:xfrm rot="2910141">
            <a:off x="6177933" y="7099767"/>
            <a:ext cx="458546" cy="4701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มุมมน 42">
            <a:extLst>
              <a:ext uri="{FF2B5EF4-FFF2-40B4-BE49-F238E27FC236}">
                <a16:creationId xmlns:a16="http://schemas.microsoft.com/office/drawing/2014/main" id="{22B5CC43-7550-DB4A-8BCA-6CA72F7D6672}"/>
              </a:ext>
            </a:extLst>
          </p:cNvPr>
          <p:cNvSpPr/>
          <p:nvPr/>
        </p:nvSpPr>
        <p:spPr>
          <a:xfrm rot="2910141">
            <a:off x="6586028" y="6848393"/>
            <a:ext cx="327620" cy="31314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556BBDD8-044D-A04B-9EB9-5B1C3E4854F2}"/>
              </a:ext>
            </a:extLst>
          </p:cNvPr>
          <p:cNvGrpSpPr/>
          <p:nvPr/>
        </p:nvGrpSpPr>
        <p:grpSpPr>
          <a:xfrm>
            <a:off x="-656548" y="6334961"/>
            <a:ext cx="8939268" cy="3459537"/>
            <a:chOff x="-656548" y="6334961"/>
            <a:chExt cx="8939268" cy="3459537"/>
          </a:xfrm>
        </p:grpSpPr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B97C1431-A719-5546-B900-A87081A78ADC}"/>
                </a:ext>
              </a:extLst>
            </p:cNvPr>
            <p:cNvGrpSpPr/>
            <p:nvPr/>
          </p:nvGrpSpPr>
          <p:grpSpPr>
            <a:xfrm>
              <a:off x="-656548" y="6334961"/>
              <a:ext cx="8939268" cy="3459537"/>
              <a:chOff x="-656548" y="6334961"/>
              <a:chExt cx="8939268" cy="3459537"/>
            </a:xfrm>
          </p:grpSpPr>
          <p:sp>
            <p:nvSpPr>
              <p:cNvPr id="50" name="สี่เหลี่ยมผืนผ้ามุมมน 49">
                <a:extLst>
                  <a:ext uri="{FF2B5EF4-FFF2-40B4-BE49-F238E27FC236}">
                    <a16:creationId xmlns:a16="http://schemas.microsoft.com/office/drawing/2014/main" id="{9E375C70-7021-D045-AFDA-2BABAA844BC4}"/>
                  </a:ext>
                </a:extLst>
              </p:cNvPr>
              <p:cNvSpPr/>
              <p:nvPr/>
            </p:nvSpPr>
            <p:spPr>
              <a:xfrm rot="2910141">
                <a:off x="6619693" y="6686660"/>
                <a:ext cx="1697111" cy="1628943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สี่เหลี่ยมผืนผ้ามุมมน 50">
                <a:extLst>
                  <a:ext uri="{FF2B5EF4-FFF2-40B4-BE49-F238E27FC236}">
                    <a16:creationId xmlns:a16="http://schemas.microsoft.com/office/drawing/2014/main" id="{33A77E6C-648B-804E-B592-8186CA6938A7}"/>
                  </a:ext>
                </a:extLst>
              </p:cNvPr>
              <p:cNvSpPr/>
              <p:nvPr/>
            </p:nvSpPr>
            <p:spPr>
              <a:xfrm rot="2910141">
                <a:off x="5587431" y="8131471"/>
                <a:ext cx="1697111" cy="1628943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สี่เหลี่ยมผืนผ้ามุมมน 51">
                <a:extLst>
                  <a:ext uri="{FF2B5EF4-FFF2-40B4-BE49-F238E27FC236}">
                    <a16:creationId xmlns:a16="http://schemas.microsoft.com/office/drawing/2014/main" id="{F7C9407F-8777-8D42-84F9-5FBCB4946E15}"/>
                  </a:ext>
                </a:extLst>
              </p:cNvPr>
              <p:cNvSpPr/>
              <p:nvPr/>
            </p:nvSpPr>
            <p:spPr>
              <a:xfrm rot="2910141">
                <a:off x="-655856" y="6334269"/>
                <a:ext cx="1662933" cy="1664317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สี่เหลี่ยมผืนผ้ามุมมน 52">
                <a:extLst>
                  <a:ext uri="{FF2B5EF4-FFF2-40B4-BE49-F238E27FC236}">
                    <a16:creationId xmlns:a16="http://schemas.microsoft.com/office/drawing/2014/main" id="{5B2C925A-0EE5-734A-B4EF-046A63DF8BDC}"/>
                  </a:ext>
                </a:extLst>
              </p:cNvPr>
              <p:cNvSpPr/>
              <p:nvPr/>
            </p:nvSpPr>
            <p:spPr>
              <a:xfrm rot="2910141">
                <a:off x="-500589" y="8077254"/>
                <a:ext cx="664180" cy="756676"/>
              </a:xfrm>
              <a:prstGeom prst="round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7" name="สี่เหลี่ยมผืนผ้ามุมมน 46">
              <a:extLst>
                <a:ext uri="{FF2B5EF4-FFF2-40B4-BE49-F238E27FC236}">
                  <a16:creationId xmlns:a16="http://schemas.microsoft.com/office/drawing/2014/main" id="{E048FF9A-5F2B-AA46-A947-7B6CD0769A29}"/>
                </a:ext>
              </a:extLst>
            </p:cNvPr>
            <p:cNvSpPr/>
            <p:nvPr/>
          </p:nvSpPr>
          <p:spPr>
            <a:xfrm rot="2910141">
              <a:off x="6187195" y="7218231"/>
              <a:ext cx="454791" cy="449606"/>
            </a:xfrm>
            <a:prstGeom prst="roundRect">
              <a:avLst/>
            </a:prstGeom>
            <a:solidFill>
              <a:srgbClr val="001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สี่เหลี่ยมผืนผ้ามุมมน 47">
              <a:extLst>
                <a:ext uri="{FF2B5EF4-FFF2-40B4-BE49-F238E27FC236}">
                  <a16:creationId xmlns:a16="http://schemas.microsoft.com/office/drawing/2014/main" id="{4E137CCA-C97E-1F43-AE39-A6C28E6B993C}"/>
                </a:ext>
              </a:extLst>
            </p:cNvPr>
            <p:cNvSpPr/>
            <p:nvPr/>
          </p:nvSpPr>
          <p:spPr>
            <a:xfrm rot="2910141">
              <a:off x="6177933" y="7099767"/>
              <a:ext cx="458546" cy="47018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สี่เหลี่ยมผืนผ้ามุมมน 48">
              <a:extLst>
                <a:ext uri="{FF2B5EF4-FFF2-40B4-BE49-F238E27FC236}">
                  <a16:creationId xmlns:a16="http://schemas.microsoft.com/office/drawing/2014/main" id="{FAAA7DE4-32AA-9849-A7BE-5CC980D5291C}"/>
                </a:ext>
              </a:extLst>
            </p:cNvPr>
            <p:cNvSpPr/>
            <p:nvPr/>
          </p:nvSpPr>
          <p:spPr>
            <a:xfrm rot="2910141">
              <a:off x="6586028" y="6848393"/>
              <a:ext cx="327620" cy="3131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5719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1987</TotalTime>
  <Words>54</Words>
  <Application>Microsoft Office PowerPoint</Application>
  <PresentationFormat>A4 Paper (210x297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Thai Sans Lite</vt:lpstr>
      <vt:lpstr>ธีมของ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Chamawee Samranchai</dc:creator>
  <cp:lastModifiedBy>Windows User</cp:lastModifiedBy>
  <cp:revision>59</cp:revision>
  <cp:lastPrinted>2020-08-08T10:02:43Z</cp:lastPrinted>
  <dcterms:created xsi:type="dcterms:W3CDTF">2020-03-10T06:23:09Z</dcterms:created>
  <dcterms:modified xsi:type="dcterms:W3CDTF">2020-09-10T13:25:37Z</dcterms:modified>
</cp:coreProperties>
</file>