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</p:sldIdLst>
  <p:sldSz cx="7562850" cy="10688638"/>
  <p:notesSz cx="6858000" cy="9144000"/>
  <p:embeddedFontLst>
    <p:embeddedFont>
      <p:font typeface="Angsana New" pitchFamily="18" charset="-34"/>
      <p:regular r:id="rId4"/>
      <p:bold r:id="rId5"/>
      <p:italic r:id="rId6"/>
      <p:boldItalic r:id="rId7"/>
    </p:embeddedFont>
    <p:embeddedFont>
      <p:font typeface="PSL ThaiCommon" pitchFamily="18" charset="-34"/>
      <p:regular r:id="rId8"/>
      <p:bold r:id="rId9"/>
      <p:italic r:id="rId10"/>
      <p:boldItalic r:id="rId11"/>
    </p:embeddedFont>
    <p:embeddedFont>
      <p:font typeface="Cordia New" pitchFamily="34" charset="-34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libri Light" pitchFamily="34" charset="0"/>
      <p:regular r:id="rId20"/>
      <p: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A3F"/>
    <a:srgbClr val="AAAAAA"/>
    <a:srgbClr val="6D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842" y="-252"/>
      </p:cViewPr>
      <p:guideLst>
        <p:guide orient="horz" pos="3366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viewProps" Target="viewProp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460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906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91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816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920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6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427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90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123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56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449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C0C5-3FED-49B7-9E6F-1AC2A859E8E1}" type="datetimeFigureOut">
              <a:rPr lang="th-TH" smtClean="0"/>
              <a:t>28/06/66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00B1A-8398-4888-86EC-B422D7C655C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0768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111C396E-3F1C-4006-A72A-40731BF7BB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5BF6CF4A-9DA2-4394-B633-AE337073BB5F}"/>
              </a:ext>
            </a:extLst>
          </p:cNvPr>
          <p:cNvSpPr/>
          <p:nvPr/>
        </p:nvSpPr>
        <p:spPr>
          <a:xfrm>
            <a:off x="0" y="10310191"/>
            <a:ext cx="7562850" cy="378447"/>
          </a:xfrm>
          <a:prstGeom prst="rect">
            <a:avLst/>
          </a:prstGeom>
          <a:solidFill>
            <a:srgbClr val="5F6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xmlns="" id="{530587A8-0D92-4BE9-B82D-83BBA05F628C}"/>
              </a:ext>
            </a:extLst>
          </p:cNvPr>
          <p:cNvSpPr txBox="1"/>
          <p:nvPr/>
        </p:nvSpPr>
        <p:spPr>
          <a:xfrm>
            <a:off x="0" y="1550503"/>
            <a:ext cx="7556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รายงานการเยี่ยมบ้านนักเรียน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5E7CB6D7-94DD-453F-A388-13A302AFAB4D}"/>
              </a:ext>
            </a:extLst>
          </p:cNvPr>
          <p:cNvSpPr txBox="1"/>
          <p:nvPr/>
        </p:nvSpPr>
        <p:spPr>
          <a:xfrm>
            <a:off x="-3229" y="2166729"/>
            <a:ext cx="755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5F6A3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ชั้นมัธยมศึกษาปีที่ </a:t>
            </a:r>
            <a:r>
              <a:rPr lang="th-TH" sz="3200" b="1" dirty="0" smtClean="0">
                <a:solidFill>
                  <a:srgbClr val="5F6A3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.....</a:t>
            </a:r>
            <a:r>
              <a:rPr lang="th-TH" sz="3200" b="1" dirty="0" smtClean="0">
                <a:solidFill>
                  <a:srgbClr val="5F6A3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/........</a:t>
            </a:r>
            <a:endParaRPr lang="th-TH" sz="3200" b="1" dirty="0">
              <a:solidFill>
                <a:srgbClr val="5F6A3F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SL ThaiCommon" pitchFamily="18" charset="-34"/>
              <a:cs typeface="PSL ThaiCommon" pitchFamily="18" charset="-34"/>
            </a:endParaRPr>
          </a:p>
        </p:txBody>
      </p: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xmlns="" id="{CA09EC41-E3A0-4693-AADE-3DE0002A9053}"/>
              </a:ext>
            </a:extLst>
          </p:cNvPr>
          <p:cNvGrpSpPr/>
          <p:nvPr/>
        </p:nvGrpSpPr>
        <p:grpSpPr>
          <a:xfrm>
            <a:off x="2522468" y="2680410"/>
            <a:ext cx="2517914" cy="400110"/>
            <a:chOff x="2522468" y="2522377"/>
            <a:chExt cx="2517914" cy="400110"/>
          </a:xfrm>
        </p:grpSpPr>
        <p:sp>
          <p:nvSpPr>
            <p:cNvPr id="13" name="สี่เหลี่ยมผืนผ้า: มุมมน 12">
              <a:extLst>
                <a:ext uri="{FF2B5EF4-FFF2-40B4-BE49-F238E27FC236}">
                  <a16:creationId xmlns:a16="http://schemas.microsoft.com/office/drawing/2014/main" xmlns="" id="{9111E394-8EC7-4C6C-8460-78CA3E26D641}"/>
                </a:ext>
              </a:extLst>
            </p:cNvPr>
            <p:cNvSpPr/>
            <p:nvPr/>
          </p:nvSpPr>
          <p:spPr>
            <a:xfrm>
              <a:off x="2522468" y="2531165"/>
              <a:ext cx="2517913" cy="318052"/>
            </a:xfrm>
            <a:prstGeom prst="roundRect">
              <a:avLst/>
            </a:prstGeom>
            <a:solidFill>
              <a:srgbClr val="5F6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xmlns="" id="{707BCC96-05AC-4094-BFEB-3B6099BA2DEA}"/>
                </a:ext>
              </a:extLst>
            </p:cNvPr>
            <p:cNvSpPr txBox="1"/>
            <p:nvPr/>
          </p:nvSpPr>
          <p:spPr>
            <a:xfrm>
              <a:off x="2522468" y="2522377"/>
              <a:ext cx="25179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solidFill>
                    <a:schemeClr val="bg1"/>
                  </a:solidFill>
                  <a:effectLst/>
                  <a:latin typeface="PSL ThaiCommon" pitchFamily="18" charset="-34"/>
                  <a:cs typeface="PSL ThaiCommon" pitchFamily="18" charset="-34"/>
                </a:rPr>
                <a:t>ประจำปีการศึกษา </a:t>
              </a:r>
              <a:r>
                <a:rPr lang="th-TH" sz="2000" b="1" dirty="0" smtClean="0">
                  <a:solidFill>
                    <a:schemeClr val="bg1"/>
                  </a:solidFill>
                  <a:effectLst/>
                  <a:latin typeface="PSL ThaiCommon" pitchFamily="18" charset="-34"/>
                  <a:cs typeface="PSL ThaiCommon" pitchFamily="18" charset="-34"/>
                </a:rPr>
                <a:t>๒๕๖๖</a:t>
              </a:r>
              <a:endParaRPr lang="th-TH" sz="2000" b="1" dirty="0">
                <a:solidFill>
                  <a:schemeClr val="bg1"/>
                </a:solidFill>
                <a:effectLst/>
                <a:latin typeface="PSL ThaiCommon" pitchFamily="18" charset="-34"/>
                <a:cs typeface="PSL ThaiCommon" pitchFamily="18" charset="-34"/>
              </a:endParaRPr>
            </a:p>
          </p:txBody>
        </p:sp>
      </p:grp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F7953A56-5BE4-439E-84CF-2701A9A2E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837">
            <a:off x="1427148" y="3212428"/>
            <a:ext cx="4252454" cy="777081"/>
          </a:xfrm>
          <a:prstGeom prst="rect">
            <a:avLst/>
          </a:prstGeom>
        </p:spPr>
      </p:pic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xmlns="" id="{46F9EB89-27D4-40A8-8CEA-4935E63E4248}"/>
              </a:ext>
            </a:extLst>
          </p:cNvPr>
          <p:cNvSpPr/>
          <p:nvPr/>
        </p:nvSpPr>
        <p:spPr>
          <a:xfrm rot="313634">
            <a:off x="1364972" y="3569953"/>
            <a:ext cx="4147930" cy="2729948"/>
          </a:xfrm>
          <a:prstGeom prst="rect">
            <a:avLst/>
          </a:prstGeom>
          <a:solidFill>
            <a:srgbClr val="AAAAAA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63A678D6-7DCB-435A-8ED9-DC9FD3D92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14398">
            <a:off x="2752861" y="5344099"/>
            <a:ext cx="3120494" cy="570230"/>
          </a:xfrm>
          <a:prstGeom prst="rect">
            <a:avLst/>
          </a:prstGeom>
        </p:spPr>
      </p:pic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xmlns="" id="{25F4757B-9C72-4191-94EC-F4FF24412DB8}"/>
              </a:ext>
            </a:extLst>
          </p:cNvPr>
          <p:cNvSpPr/>
          <p:nvPr/>
        </p:nvSpPr>
        <p:spPr>
          <a:xfrm rot="20278586">
            <a:off x="3175817" y="5579555"/>
            <a:ext cx="3004919" cy="1813426"/>
          </a:xfrm>
          <a:prstGeom prst="rect">
            <a:avLst/>
          </a:prstGeom>
          <a:solidFill>
            <a:srgbClr val="AAAAAA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970E9AE8-811A-4796-9D44-1FA247C7A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569" y="105530"/>
            <a:ext cx="1309711" cy="1265687"/>
          </a:xfrm>
          <a:prstGeom prst="rect">
            <a:avLst/>
          </a:prstGeom>
        </p:spPr>
      </p:pic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176AC11D-3053-4CB9-8D75-C5660E71F9F6}"/>
              </a:ext>
            </a:extLst>
          </p:cNvPr>
          <p:cNvSpPr txBox="1"/>
          <p:nvPr/>
        </p:nvSpPr>
        <p:spPr>
          <a:xfrm>
            <a:off x="-1" y="9294528"/>
            <a:ext cx="7562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solidFill>
                  <a:srgbClr val="5F6A3F"/>
                </a:solidFill>
                <a:latin typeface="PSL ThaiCommon" pitchFamily="18" charset="-34"/>
                <a:cs typeface="PSL ThaiCommon" pitchFamily="18" charset="-34"/>
              </a:rPr>
              <a:t>ตำบลบางตาเถร อำเภอสองพี่น้อง จังหวัดสุพรรณบุรี</a:t>
            </a:r>
          </a:p>
          <a:p>
            <a:pPr algn="ctr"/>
            <a:r>
              <a:rPr lang="th-TH" sz="2000" b="1" dirty="0">
                <a:solidFill>
                  <a:srgbClr val="5F6A3F"/>
                </a:solidFill>
                <a:latin typeface="PSL ThaiCommon" pitchFamily="18" charset="-34"/>
                <a:cs typeface="PSL ThaiCommon" pitchFamily="18" charset="-34"/>
              </a:rPr>
              <a:t>สำนักงานเขตพื้นที่การศึกษามัธยมศึกษาสุพรรณบุรี</a:t>
            </a:r>
          </a:p>
          <a:p>
            <a:pPr algn="ctr"/>
            <a:r>
              <a:rPr lang="th-TH" sz="2000" b="1" dirty="0">
                <a:solidFill>
                  <a:srgbClr val="5F6A3F"/>
                </a:solidFill>
                <a:latin typeface="PSL ThaiCommon" pitchFamily="18" charset="-34"/>
                <a:cs typeface="PSL ThaiCommon" pitchFamily="18" charset="-34"/>
              </a:rPr>
              <a:t>สำนักงานคณะกรรมการการศึกษาขั้นพื้นฐาน กระทรวงศึกษาธิการ</a:t>
            </a:r>
            <a:endParaRPr lang="th-TH" sz="2000" b="1" dirty="0">
              <a:solidFill>
                <a:srgbClr val="5F6A3F"/>
              </a:solidFill>
              <a:latin typeface="PSL ThaiCommon" pitchFamily="18" charset="-34"/>
              <a:cs typeface="PSL ThaiCommon" pitchFamily="18" charset="-34"/>
            </a:endParaRP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73F33736-F1C3-4A8E-AABF-FFE9CE30B800}"/>
              </a:ext>
            </a:extLst>
          </p:cNvPr>
          <p:cNvSpPr txBox="1"/>
          <p:nvPr/>
        </p:nvSpPr>
        <p:spPr>
          <a:xfrm>
            <a:off x="318039" y="6802409"/>
            <a:ext cx="355860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600" b="1" dirty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ครูที่ปรึกษา</a:t>
            </a:r>
          </a:p>
          <a:p>
            <a:r>
              <a:rPr lang="th-TH" sz="2600" b="1" dirty="0" smtClean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...........................................................</a:t>
            </a:r>
            <a:endParaRPr lang="th-TH" sz="2600" b="1" dirty="0">
              <a:solidFill>
                <a:srgbClr val="6D607C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SL ThaiCommon" pitchFamily="18" charset="-34"/>
              <a:cs typeface="PSL ThaiCommon" pitchFamily="18" charset="-34"/>
            </a:endParaRPr>
          </a:p>
          <a:p>
            <a:r>
              <a:rPr lang="th-TH" sz="2600" b="1" dirty="0" smtClean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...........................................................</a:t>
            </a:r>
            <a:endParaRPr lang="th-TH" sz="2600" b="1" dirty="0">
              <a:solidFill>
                <a:srgbClr val="6D607C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SL ThaiCommon" pitchFamily="18" charset="-34"/>
              <a:cs typeface="PSL ThaiCommon" pitchFamily="18" charset="-34"/>
            </a:endParaRP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28B00961-D558-46B7-80F2-18A3E972512A}"/>
              </a:ext>
            </a:extLst>
          </p:cNvPr>
          <p:cNvSpPr txBox="1"/>
          <p:nvPr/>
        </p:nvSpPr>
        <p:spPr>
          <a:xfrm>
            <a:off x="3229" y="8712265"/>
            <a:ext cx="756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โรงเรียนบรรหารแจ่มใสวิทยา ๕</a:t>
            </a:r>
            <a:endParaRPr lang="th-TH" sz="3600" b="1" dirty="0">
              <a:solidFill>
                <a:srgbClr val="6D607C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SL ThaiCommon" pitchFamily="18" charset="-34"/>
              <a:cs typeface="PSL ThaiCommon" pitchFamily="18" charset="-34"/>
            </a:endParaRP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99CC73E6-34F5-49AF-9EB7-7F8603A9C26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422" y="8257089"/>
            <a:ext cx="396500" cy="609327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xmlns="" id="{58CA687B-0AF4-4262-BFE6-5B51ED4A4C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0" y="3080520"/>
            <a:ext cx="371074" cy="397791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xmlns="" id="{8E1D5BA2-D0C6-45EC-BD21-A462DA881D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51" y="3661806"/>
            <a:ext cx="458319" cy="445588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xmlns="" id="{3C77626B-57B5-4ED1-B6BA-7B5BF95227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71" y="5926271"/>
            <a:ext cx="317214" cy="302251"/>
          </a:xfrm>
          <a:prstGeom prst="rect">
            <a:avLst/>
          </a:prstGeom>
        </p:spPr>
      </p:pic>
      <p:pic>
        <p:nvPicPr>
          <p:cNvPr id="42" name="รูปภาพ 41">
            <a:extLst>
              <a:ext uri="{FF2B5EF4-FFF2-40B4-BE49-F238E27FC236}">
                <a16:creationId xmlns:a16="http://schemas.microsoft.com/office/drawing/2014/main" xmlns="" id="{D96F3C48-B897-4F7B-89E6-9255D776F0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" y="5638103"/>
            <a:ext cx="303022" cy="288168"/>
          </a:xfrm>
          <a:prstGeom prst="rect">
            <a:avLst/>
          </a:prstGeom>
        </p:spPr>
      </p:pic>
      <p:pic>
        <p:nvPicPr>
          <p:cNvPr id="25" name="รูปภาพ 24" descr="ตรา รร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53" y="390030"/>
            <a:ext cx="874171" cy="906760"/>
          </a:xfrm>
          <a:prstGeom prst="rect">
            <a:avLst/>
          </a:prstGeom>
          <a:noFill/>
        </p:spPr>
      </p:pic>
      <p:sp>
        <p:nvSpPr>
          <p:cNvPr id="2" name="สี่เหลี่ยมผืนผ้า 1"/>
          <p:cNvSpPr/>
          <p:nvPr/>
        </p:nvSpPr>
        <p:spPr>
          <a:xfrm>
            <a:off x="1843314" y="4354286"/>
            <a:ext cx="2376810" cy="580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PSL ThaiCommon" pitchFamily="18" charset="-34"/>
                <a:cs typeface="PSL ThaiCommon" pitchFamily="18" charset="-34"/>
              </a:rPr>
              <a:t>ใส่รูปภาพถ่ายบ้าน</a:t>
            </a:r>
            <a:endParaRPr lang="th-TH" sz="2400" b="1" dirty="0">
              <a:latin typeface="PSL ThaiCommon" pitchFamily="18" charset="-34"/>
              <a:cs typeface="PSL ThaiCommon" pitchFamily="18" charset="-34"/>
            </a:endParaRP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3581204" y="6174135"/>
            <a:ext cx="2376810" cy="5806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PSL ThaiCommon" pitchFamily="18" charset="-34"/>
                <a:cs typeface="PSL ThaiCommon" pitchFamily="18" charset="-34"/>
              </a:rPr>
              <a:t>ใส่รูปภาพถ่ายบ้าน</a:t>
            </a:r>
            <a:endParaRPr lang="th-TH" sz="2400" b="1" dirty="0">
              <a:latin typeface="PSL ThaiCommon" pitchFamily="18" charset="-34"/>
              <a:cs typeface="PSL ThaiCommon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031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5F55AF4-9AF4-4818-8160-8188948C8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" y="0"/>
            <a:ext cx="7556392" cy="10688638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0A34355A-51EB-4FB5-A06A-FFC9814A3CE5}"/>
              </a:ext>
            </a:extLst>
          </p:cNvPr>
          <p:cNvSpPr/>
          <p:nvPr/>
        </p:nvSpPr>
        <p:spPr>
          <a:xfrm>
            <a:off x="0" y="10310191"/>
            <a:ext cx="7562850" cy="378447"/>
          </a:xfrm>
          <a:prstGeom prst="rect">
            <a:avLst/>
          </a:prstGeom>
          <a:solidFill>
            <a:srgbClr val="5F6A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747FF742-A2EB-45E8-9E2E-4AFC1B7998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33" y="5890906"/>
            <a:ext cx="5870183" cy="4214192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5BAA7E3A-D214-434D-953E-F2AA64A6B07A}"/>
              </a:ext>
            </a:extLst>
          </p:cNvPr>
          <p:cNvSpPr txBox="1"/>
          <p:nvPr/>
        </p:nvSpPr>
        <p:spPr>
          <a:xfrm>
            <a:off x="0" y="3634249"/>
            <a:ext cx="7556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รายงาน</a:t>
            </a:r>
          </a:p>
          <a:p>
            <a:pPr algn="ctr"/>
            <a:r>
              <a:rPr lang="th-TH" sz="4000" b="1" dirty="0">
                <a:solidFill>
                  <a:srgbClr val="6D607C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การเยี่ยมบ้านนักเรียน</a:t>
            </a: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8C55CF0B-6F0A-47A3-A195-AC6A058EC76D}"/>
              </a:ext>
            </a:extLst>
          </p:cNvPr>
          <p:cNvSpPr txBox="1"/>
          <p:nvPr/>
        </p:nvSpPr>
        <p:spPr>
          <a:xfrm>
            <a:off x="-3229" y="4793815"/>
            <a:ext cx="7556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5F6A3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ชั้นมัธยมศึกษาปีที่ </a:t>
            </a:r>
            <a:r>
              <a:rPr lang="th-TH" sz="2800" b="1" dirty="0" smtClean="0">
                <a:solidFill>
                  <a:srgbClr val="5F6A3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....../</a:t>
            </a:r>
            <a:r>
              <a:rPr lang="th-TH" sz="2800" b="1" dirty="0" smtClean="0">
                <a:solidFill>
                  <a:srgbClr val="5F6A3F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SL ThaiCommon" pitchFamily="18" charset="-34"/>
                <a:cs typeface="PSL ThaiCommon" pitchFamily="18" charset="-34"/>
              </a:rPr>
              <a:t>........</a:t>
            </a:r>
            <a:endParaRPr lang="th-TH" sz="2800" b="1" dirty="0">
              <a:solidFill>
                <a:srgbClr val="5F6A3F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SL ThaiCommon" pitchFamily="18" charset="-34"/>
              <a:cs typeface="PSL ThaiCommon" pitchFamily="18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xmlns="" id="{50B6F892-071E-412B-BDAE-E8811D646177}"/>
              </a:ext>
            </a:extLst>
          </p:cNvPr>
          <p:cNvGrpSpPr/>
          <p:nvPr/>
        </p:nvGrpSpPr>
        <p:grpSpPr>
          <a:xfrm>
            <a:off x="2516010" y="5217742"/>
            <a:ext cx="2517914" cy="686227"/>
            <a:chOff x="2522468" y="2522377"/>
            <a:chExt cx="2517914" cy="461665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xmlns="" id="{6BBD99F8-2353-44A7-B056-BC67E04D604F}"/>
                </a:ext>
              </a:extLst>
            </p:cNvPr>
            <p:cNvSpPr/>
            <p:nvPr/>
          </p:nvSpPr>
          <p:spPr>
            <a:xfrm>
              <a:off x="2522468" y="2531165"/>
              <a:ext cx="2517913" cy="318052"/>
            </a:xfrm>
            <a:prstGeom prst="roundRect">
              <a:avLst/>
            </a:prstGeom>
            <a:solidFill>
              <a:srgbClr val="5F6A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xmlns="" id="{633D558B-6A6E-4224-9EA7-DC0697037E90}"/>
                </a:ext>
              </a:extLst>
            </p:cNvPr>
            <p:cNvSpPr txBox="1"/>
            <p:nvPr/>
          </p:nvSpPr>
          <p:spPr>
            <a:xfrm>
              <a:off x="2522468" y="2522377"/>
              <a:ext cx="2517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/>
                  <a:latin typeface="PSL ThaiCommon" pitchFamily="18" charset="-34"/>
                  <a:cs typeface="PSL ThaiCommon" pitchFamily="18" charset="-34"/>
                </a:rPr>
                <a:t>ประจำปีการศึกษา </a:t>
              </a:r>
              <a:r>
                <a:rPr lang="th-TH" sz="2400" b="1" dirty="0" smtClean="0">
                  <a:solidFill>
                    <a:schemeClr val="bg1"/>
                  </a:solidFill>
                  <a:effectLst/>
                  <a:latin typeface="PSL ThaiCommon" pitchFamily="18" charset="-34"/>
                  <a:cs typeface="PSL ThaiCommon" pitchFamily="18" charset="-34"/>
                </a:rPr>
                <a:t>๒๕๖๖</a:t>
              </a:r>
              <a:endParaRPr lang="th-TH" sz="2400" b="1" dirty="0">
                <a:solidFill>
                  <a:schemeClr val="bg1"/>
                </a:solidFill>
                <a:effectLst/>
                <a:latin typeface="PSL ThaiCommon" pitchFamily="18" charset="-34"/>
                <a:cs typeface="PSL ThaiCommon" pitchFamily="18" charset="-34"/>
              </a:endParaRPr>
            </a:p>
          </p:txBody>
        </p:sp>
      </p:grp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3E324B82-80FF-448E-B9F7-3FCF45F56C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101" y="2248148"/>
            <a:ext cx="1309711" cy="1265687"/>
          </a:xfrm>
          <a:prstGeom prst="rect">
            <a:avLst/>
          </a:prstGeom>
        </p:spPr>
      </p:pic>
      <p:pic>
        <p:nvPicPr>
          <p:cNvPr id="13" name="รูปภาพ 12" descr="ตรา รร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953" y="2569029"/>
            <a:ext cx="874171" cy="783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30318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66</Words>
  <Application>Microsoft Office PowerPoint</Application>
  <PresentationFormat>กำหนดเอง</PresentationFormat>
  <Paragraphs>16</Paragraphs>
  <Slides>2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6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9" baseType="lpstr">
      <vt:lpstr>Arial</vt:lpstr>
      <vt:lpstr>Angsana New</vt:lpstr>
      <vt:lpstr>PSL ThaiCommon</vt:lpstr>
      <vt:lpstr>Cordia New</vt:lpstr>
      <vt:lpstr>Calibri</vt:lpstr>
      <vt:lpstr>Calibri Light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Oh Boss</dc:creator>
  <cp:lastModifiedBy>User</cp:lastModifiedBy>
  <cp:revision>7</cp:revision>
  <dcterms:created xsi:type="dcterms:W3CDTF">2022-03-23T04:26:53Z</dcterms:created>
  <dcterms:modified xsi:type="dcterms:W3CDTF">2023-06-29T02:52:35Z</dcterms:modified>
</cp:coreProperties>
</file>