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61" r:id="rId5"/>
    <p:sldId id="260" r:id="rId6"/>
    <p:sldId id="267" r:id="rId7"/>
    <p:sldId id="265" r:id="rId8"/>
    <p:sldId id="266" r:id="rId9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000099"/>
    <a:srgbClr val="FF6600"/>
    <a:srgbClr val="FF0066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5" d="100"/>
          <a:sy n="75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จำนวนนักเรียนชั้นอนุบาล 1 - 3  ข้อมูล  10 มิ.ย. ของทุกปี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226</c:v>
                </c:pt>
                <c:pt idx="1">
                  <c:v>230</c:v>
                </c:pt>
                <c:pt idx="2">
                  <c:v>239</c:v>
                </c:pt>
                <c:pt idx="3">
                  <c:v>242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ED-45CC-9D45-32E4BA63A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29890576"/>
        <c:axId val="129891136"/>
      </c:barChart>
      <c:catAx>
        <c:axId val="12989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29891136"/>
        <c:crosses val="autoZero"/>
        <c:auto val="1"/>
        <c:lblAlgn val="ctr"/>
        <c:lblOffset val="100"/>
        <c:noMultiLvlLbl val="0"/>
      </c:catAx>
      <c:valAx>
        <c:axId val="12989113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29890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dirty="0"/>
              <a:t>ผลการประเมินความสามารถด้านการ</a:t>
            </a:r>
            <a:r>
              <a:rPr lang="th-TH" dirty="0" smtClean="0"/>
              <a:t>อ่านคำพื้นฐานของเด็ก</a:t>
            </a:r>
            <a:endParaRPr lang="th-TH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อ่านครั้งที่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ปีการศึกษา 2560</c:v>
                </c:pt>
                <c:pt idx="1">
                  <c:v>ปีการศึกษา 2561</c:v>
                </c:pt>
                <c:pt idx="2">
                  <c:v>ปีการศึกษา 2562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62.03</c:v>
                </c:pt>
                <c:pt idx="1">
                  <c:v>50.53</c:v>
                </c:pt>
                <c:pt idx="2">
                  <c:v>47.51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97-4EF5-8509-E3F07F41EA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อ่านครั้งที่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ปีการศึกษา 2560</c:v>
                </c:pt>
                <c:pt idx="1">
                  <c:v>ปีการศึกษา 2561</c:v>
                </c:pt>
                <c:pt idx="2">
                  <c:v>ปีการศึกษา 2562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75.86</c:v>
                </c:pt>
                <c:pt idx="1">
                  <c:v>61.61</c:v>
                </c:pt>
                <c:pt idx="2">
                  <c:v>68.72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71-4DB4-9F10-B5E272758DE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อ่านครั้งที่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ปีการศึกษา 2560</c:v>
                </c:pt>
                <c:pt idx="1">
                  <c:v>ปีการศึกษา 2561</c:v>
                </c:pt>
                <c:pt idx="2">
                  <c:v>ปีการศึกษา 2562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97.55</c:v>
                </c:pt>
                <c:pt idx="1">
                  <c:v>98.1</c:v>
                </c:pt>
                <c:pt idx="2">
                  <c:v>97.67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02-4FB3-B26E-BA7EE883F9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03579792"/>
        <c:axId val="203580352"/>
      </c:barChart>
      <c:catAx>
        <c:axId val="203579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03580352"/>
        <c:crosses val="autoZero"/>
        <c:auto val="1"/>
        <c:lblAlgn val="ctr"/>
        <c:lblOffset val="100"/>
        <c:noMultiLvlLbl val="0"/>
      </c:catAx>
      <c:valAx>
        <c:axId val="203580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357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949927913940332"/>
          <c:y val="0.10627355042088013"/>
          <c:w val="0.32315690732320435"/>
          <c:h val="7.76255092794297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881CAC5-32F7-4EF6-80EF-450F055E1BCC}" type="datetimeFigureOut">
              <a:rPr lang="th-TH" smtClean="0"/>
              <a:t>02/02/64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F06242A-FA38-4488-A0F8-F1FA0F721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5790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CAC5-32F7-4EF6-80EF-450F055E1BCC}" type="datetimeFigureOut">
              <a:rPr lang="th-TH" smtClean="0"/>
              <a:t>02/02/64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242A-FA38-4488-A0F8-F1FA0F721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365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81CAC5-32F7-4EF6-80EF-450F055E1BCC}" type="datetimeFigureOut">
              <a:rPr lang="th-TH" smtClean="0"/>
              <a:t>02/02/64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F06242A-FA38-4488-A0F8-F1FA0F721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0209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81CAC5-32F7-4EF6-80EF-450F055E1BCC}" type="datetimeFigureOut">
              <a:rPr lang="th-TH" smtClean="0"/>
              <a:t>02/02/64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F06242A-FA38-4488-A0F8-F1FA0F721564}" type="slidenum">
              <a:rPr lang="th-TH" smtClean="0"/>
              <a:t>‹#›</a:t>
            </a:fld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3078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81CAC5-32F7-4EF6-80EF-450F055E1BCC}" type="datetimeFigureOut">
              <a:rPr lang="th-TH" smtClean="0"/>
              <a:t>02/02/64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F06242A-FA38-4488-A0F8-F1FA0F721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9260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CAC5-32F7-4EF6-80EF-450F055E1BCC}" type="datetimeFigureOut">
              <a:rPr lang="th-TH" smtClean="0"/>
              <a:t>02/02/64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242A-FA38-4488-A0F8-F1FA0F721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5159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CAC5-32F7-4EF6-80EF-450F055E1BCC}" type="datetimeFigureOut">
              <a:rPr lang="th-TH" smtClean="0"/>
              <a:t>02/02/64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242A-FA38-4488-A0F8-F1FA0F721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8984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CAC5-32F7-4EF6-80EF-450F055E1BCC}" type="datetimeFigureOut">
              <a:rPr lang="th-TH" smtClean="0"/>
              <a:t>02/02/64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242A-FA38-4488-A0F8-F1FA0F721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3185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81CAC5-32F7-4EF6-80EF-450F055E1BCC}" type="datetimeFigureOut">
              <a:rPr lang="th-TH" smtClean="0"/>
              <a:t>02/02/64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F06242A-FA38-4488-A0F8-F1FA0F721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8251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CAC5-32F7-4EF6-80EF-450F055E1BCC}" type="datetimeFigureOut">
              <a:rPr lang="th-TH" smtClean="0"/>
              <a:t>02/02/64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242A-FA38-4488-A0F8-F1FA0F721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38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81CAC5-32F7-4EF6-80EF-450F055E1BCC}" type="datetimeFigureOut">
              <a:rPr lang="th-TH" smtClean="0"/>
              <a:t>02/02/64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F06242A-FA38-4488-A0F8-F1FA0F721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291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CAC5-32F7-4EF6-80EF-450F055E1BCC}" type="datetimeFigureOut">
              <a:rPr lang="th-TH" smtClean="0"/>
              <a:t>02/02/64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242A-FA38-4488-A0F8-F1FA0F721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647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CAC5-32F7-4EF6-80EF-450F055E1BCC}" type="datetimeFigureOut">
              <a:rPr lang="th-TH" smtClean="0"/>
              <a:t>02/02/64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242A-FA38-4488-A0F8-F1FA0F721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229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CAC5-32F7-4EF6-80EF-450F055E1BCC}" type="datetimeFigureOut">
              <a:rPr lang="th-TH" smtClean="0"/>
              <a:t>02/02/64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242A-FA38-4488-A0F8-F1FA0F721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044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CAC5-32F7-4EF6-80EF-450F055E1BCC}" type="datetimeFigureOut">
              <a:rPr lang="th-TH" smtClean="0"/>
              <a:t>02/02/64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242A-FA38-4488-A0F8-F1FA0F721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080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CAC5-32F7-4EF6-80EF-450F055E1BCC}" type="datetimeFigureOut">
              <a:rPr lang="th-TH" smtClean="0"/>
              <a:t>02/02/64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242A-FA38-4488-A0F8-F1FA0F721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474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CAC5-32F7-4EF6-80EF-450F055E1BCC}" type="datetimeFigureOut">
              <a:rPr lang="th-TH" smtClean="0"/>
              <a:t>02/02/64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242A-FA38-4488-A0F8-F1FA0F721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791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1CAC5-32F7-4EF6-80EF-450F055E1BCC}" type="datetimeFigureOut">
              <a:rPr lang="th-TH" smtClean="0"/>
              <a:t>02/02/64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6242A-FA38-4488-A0F8-F1FA0F721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375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NULL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microsoft.com/office/2007/relationships/hdphoto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399453"/>
            <a:ext cx="9144000" cy="1482292"/>
          </a:xfrm>
        </p:spPr>
        <p:txBody>
          <a:bodyPr/>
          <a:lstStyle/>
          <a:p>
            <a:pPr algn="ctr"/>
            <a:r>
              <a:rPr lang="en-US" dirty="0"/>
              <a:t>PETITE  </a:t>
            </a:r>
            <a:r>
              <a:rPr lang="en-US" dirty="0" smtClean="0"/>
              <a:t>3S  MODEL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831417"/>
          </a:xfrm>
        </p:spPr>
        <p:txBody>
          <a:bodyPr>
            <a:noAutofit/>
          </a:bodyPr>
          <a:lstStyle/>
          <a:p>
            <a:pPr algn="ctr"/>
            <a:r>
              <a:rPr lang="th-TH" sz="6000" dirty="0" smtClean="0"/>
              <a:t>(จิ๋วแจ๋ว  3</a:t>
            </a:r>
            <a:r>
              <a:rPr lang="en-US" sz="6000" dirty="0" smtClean="0"/>
              <a:t>S </a:t>
            </a:r>
            <a:r>
              <a:rPr lang="th-TH" sz="6000" dirty="0" smtClean="0"/>
              <a:t>โมเดล)</a:t>
            </a:r>
            <a:endParaRPr lang="th-TH" sz="6000" dirty="0"/>
          </a:p>
        </p:txBody>
      </p:sp>
    </p:spTree>
    <p:extLst>
      <p:ext uri="{BB962C8B-B14F-4D97-AF65-F5344CB8AC3E}">
        <p14:creationId xmlns:p14="http://schemas.microsoft.com/office/powerpoint/2010/main" val="820665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78436" y="764373"/>
            <a:ext cx="3927764" cy="5414754"/>
          </a:xfrm>
        </p:spPr>
        <p:txBody>
          <a:bodyPr/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PETITE  3S  </a:t>
            </a:r>
            <a:r>
              <a:rPr lang="en-US" sz="3600" dirty="0" smtClean="0"/>
              <a:t>MODEL</a:t>
            </a:r>
            <a:br>
              <a:rPr lang="en-US" sz="36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th-TH" dirty="0" smtClean="0"/>
              <a:t> (จิ๋วแจ๋ว  </a:t>
            </a:r>
            <a:r>
              <a:rPr lang="th-TH" dirty="0"/>
              <a:t>3</a:t>
            </a:r>
            <a:r>
              <a:rPr lang="en-US" dirty="0"/>
              <a:t>S </a:t>
            </a:r>
            <a:r>
              <a:rPr lang="th-TH" dirty="0"/>
              <a:t>โมเดล)</a:t>
            </a:r>
            <a:br>
              <a:rPr lang="th-TH" dirty="0"/>
            </a:br>
            <a:endParaRPr lang="th-TH" dirty="0"/>
          </a:p>
        </p:txBody>
      </p:sp>
      <p:pic>
        <p:nvPicPr>
          <p:cNvPr id="5" name="รูปภาพ 4" descr="C:\Users\TAI\Desktop\New folder (2)\ตราไม่มีพื้นเล็ก.pn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42560" y="883284"/>
            <a:ext cx="1999516" cy="16639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61" y="267961"/>
            <a:ext cx="4971619" cy="659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62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95600" y="493318"/>
            <a:ext cx="8610600" cy="1293028"/>
          </a:xfrm>
        </p:spPr>
        <p:txBody>
          <a:bodyPr/>
          <a:lstStyle/>
          <a:p>
            <a:r>
              <a:rPr lang="en-US" dirty="0"/>
              <a:t>PETITE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5800" y="1786346"/>
            <a:ext cx="10820400" cy="1381396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</a:t>
            </a:r>
            <a:r>
              <a:rPr lang="en-US" sz="3600" b="1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P  (Project </a:t>
            </a:r>
            <a:r>
              <a:rPr lang="en-US" sz="3600" b="1" dirty="0" err="1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Approch</a:t>
            </a:r>
            <a:r>
              <a:rPr lang="en-US" sz="3600" b="1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</a:t>
            </a:r>
            <a:r>
              <a:rPr lang="th-TH" sz="3600" b="1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2800" dirty="0" err="1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การจัด</a:t>
            </a:r>
            <a:r>
              <a:rPr lang="th-TH" sz="28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การเรียนรู้แบบโครงการเป็นการเรียนที่มุ่งเน้นให้เด็กมีส่วนร่วมและกระตุ้นให้เด็ก ๆ ได้เรียนรู้ด้วยตัวเอง พร้อมเปิดโอกาสให้เด็กเรียนรู้ในสิ่งที่เด็กสนใจเกี่ยวกับสิ่งแวดล้อมรอบ ๆ ตัวเด็ก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4" name="ตัวแทนเนื้อหา 2"/>
          <p:cNvSpPr txBox="1">
            <a:spLocks/>
          </p:cNvSpPr>
          <p:nvPr/>
        </p:nvSpPr>
        <p:spPr>
          <a:xfrm>
            <a:off x="685800" y="3337560"/>
            <a:ext cx="10820400" cy="13813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None/>
            </a:pPr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E  </a:t>
            </a:r>
            <a:r>
              <a:rPr lang="en-US" sz="3600" b="1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(Early  </a:t>
            </a:r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Childhood  </a:t>
            </a:r>
            <a:r>
              <a:rPr lang="en-US" sz="3600" b="1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Science)</a:t>
            </a:r>
            <a:r>
              <a:rPr lang="th-TH" sz="3600" b="1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th-TH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	</a:t>
            </a:r>
            <a:r>
              <a:rPr lang="th-TH" sz="28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การเสริมทักษะกระบวนการทางวิทยาศาสตร์ขั้นพื้นฐานให้กับเด็กปฐมวัย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685800" y="4888774"/>
            <a:ext cx="10820400" cy="1381396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None/>
            </a:pP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</a:t>
            </a:r>
            <a:r>
              <a:rPr lang="en-US" sz="3600" b="1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T  (Teaching by active learning)</a:t>
            </a:r>
            <a:r>
              <a:rPr lang="th-TH" sz="3600" b="1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th-TH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	</a:t>
            </a:r>
            <a:r>
              <a:rPr lang="th-TH" sz="2800" dirty="0" err="1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การจัด</a:t>
            </a:r>
            <a:r>
              <a:rPr lang="th-TH" sz="28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การเรียนการสอนโดยใช้การเรียนรู้แบบลงมือกระทำ  โดยเชื่อมโยงกับการบูรณาการกิจกรรมหลัก  6  กิจกรรมของปฐมวัย คือ  กิจกรรมเสรี  กิจกรรมสร้างสรรค์  กิจกรรมเคลื่อนไหวและจังหวะ  กิจกรรมเสริมประสบการณ์  กิจกรรมกลางแจ้ง  กิจกรรมเกมการศึกษา  และมุ่งเน้นเสริมสร้างพัฒนาการ  4  ด้านของเด็กปฐมวัย  คือ  ร่างกาย  อารมณ์และจิตใจ  สังคม  และสติปัญญา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083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95600" y="493318"/>
            <a:ext cx="8610600" cy="1293028"/>
          </a:xfrm>
        </p:spPr>
        <p:txBody>
          <a:bodyPr/>
          <a:lstStyle/>
          <a:p>
            <a:r>
              <a:rPr lang="en-US" dirty="0"/>
              <a:t>PETITE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5800" y="1786346"/>
            <a:ext cx="10820400" cy="1381396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</a:t>
            </a:r>
            <a:r>
              <a:rPr lang="en-US" sz="3600" b="1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I  (Instruction  media)</a:t>
            </a:r>
            <a:r>
              <a:rPr lang="th-TH" sz="3600" b="1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การใช้สื่อการเรียนการสอนและเทคโนโลยีที่ทันสมัยใน</a:t>
            </a:r>
            <a:r>
              <a:rPr lang="th-TH" sz="2800" dirty="0" err="1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การจัด</a:t>
            </a:r>
            <a:r>
              <a:rPr lang="th-TH" sz="28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การเรียนการสอนให้เหมาะสมกับเด็กปฐมวัย  เช่น  สื่อที่ประดิษฐ์ขึ้นเอง  สื่อจำลอง  สื่อของจริงและสื่อเทคโนโลยีต่างๆ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4" name="ตัวแทนเนื้อหา 2"/>
          <p:cNvSpPr txBox="1">
            <a:spLocks/>
          </p:cNvSpPr>
          <p:nvPr/>
        </p:nvSpPr>
        <p:spPr>
          <a:xfrm>
            <a:off x="685800" y="3337560"/>
            <a:ext cx="10820400" cy="1381396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7000"/>
              </a:lnSpc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</a:t>
            </a:r>
            <a:r>
              <a:rPr lang="en-US" sz="36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T  (Teaching  repetition  to  basic  reading  and  writing)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</a:p>
          <a:p>
            <a:pPr marL="0" lvl="0" indent="0">
              <a:lnSpc>
                <a:spcPct val="107000"/>
              </a:lnSpc>
              <a:buNone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	</a:t>
            </a:r>
            <a:r>
              <a:rPr lang="th-TH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การเรียนการสอนแบบ</a:t>
            </a:r>
            <a:r>
              <a:rPr lang="th-TH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ซ้ำๆ</a:t>
            </a:r>
            <a:r>
              <a:rPr lang="th-TH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ย้ำๆ  สู่การสร้างพื้นฐานการอ่าน  การเขียน  เรียนรู้พยัญชนะ  สระตั้งแต่ระดับปฐมวัย  และอ่าน  เขียน  คำพื้นฐานในระดับปฐมวัยได้  เพื่อมีความพร้อมในการเรียนในระดับชั้นประถมศึกษาปีที่  1</a:t>
            </a:r>
            <a:endParaRPr kumimoji="0" lang="th-TH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685800" y="4888774"/>
            <a:ext cx="10820400" cy="1381396"/>
          </a:xfrm>
          <a:prstGeom prst="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7000"/>
              </a:lnSpc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</a:t>
            </a:r>
            <a:r>
              <a:rPr lang="en-US" sz="36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E  (Exhibit)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</a:p>
          <a:p>
            <a:pPr marL="0" lvl="0" indent="0">
              <a:lnSpc>
                <a:spcPct val="107000"/>
              </a:lnSpc>
              <a:buNone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	</a:t>
            </a:r>
            <a:r>
              <a:rPr lang="th-TH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การฝึกให้เด็กปฐมวัยร่วมกันอภิปราย  สรุปผล  จัดแสดงและนำเสนอผลงานของตนเอง เพื่อให้เกิดความกล้าแสดงออกและภาคภูมิใจในผลงานของตนเอง</a:t>
            </a:r>
            <a:endParaRPr kumimoji="0" lang="th-TH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4087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95600" y="493318"/>
            <a:ext cx="8610600" cy="1293028"/>
          </a:xfrm>
        </p:spPr>
        <p:txBody>
          <a:bodyPr/>
          <a:lstStyle/>
          <a:p>
            <a:r>
              <a:rPr lang="en-US" dirty="0" smtClean="0"/>
              <a:t>3 </a:t>
            </a:r>
            <a:r>
              <a:rPr lang="en-US" dirty="0"/>
              <a:t>S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5800" y="1786346"/>
            <a:ext cx="10820400" cy="1381396"/>
          </a:xfr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</a:t>
            </a:r>
            <a:r>
              <a:rPr lang="en-US" sz="3600" b="1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S1  (Social)</a:t>
            </a:r>
            <a:r>
              <a:rPr lang="th-TH" sz="3600" b="1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การเข้าร่วมเครือข่ายครูและเครือข่ายผู้ปกครอง  โดยใช้ช่องทางสื่อสังคมออนไลน์ 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Line 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Faecbook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r>
              <a:rPr lang="th-TH" sz="28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เพื่อแลกเปลี่ยนเรียนรู้วิธีการจัดการเรียนการสอน  การสร้างสื่อ  และการติดตามตามพัฒนาการของเด็ก  เพื่อพัฒนาเด็กให้มีคุณภาพมากขึ้น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ตัวแทนเนื้อหา 2"/>
          <p:cNvSpPr txBox="1">
            <a:spLocks/>
          </p:cNvSpPr>
          <p:nvPr/>
        </p:nvSpPr>
        <p:spPr>
          <a:xfrm>
            <a:off x="685800" y="3337560"/>
            <a:ext cx="10820400" cy="138139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7000"/>
              </a:lnSpc>
              <a:buNone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</a:t>
            </a:r>
            <a:r>
              <a:rPr lang="en-US" sz="36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S2  (Sharing)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	</a:t>
            </a:r>
            <a:r>
              <a:rPr lang="th-TH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การนำความรู้และประสบการณ์มาแบ่งปันกันกับเพื่อนครูในระดับชั้นเรียน  เพื่อพัฒนาการจัดการเรียนการสอน</a:t>
            </a:r>
            <a:endParaRPr kumimoji="0" lang="th-TH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685800" y="4888774"/>
            <a:ext cx="10820400" cy="13813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7000"/>
              </a:lnSpc>
              <a:buNone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</a:t>
            </a:r>
            <a:r>
              <a:rPr lang="en-US" sz="36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S3  (Supervise)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	</a:t>
            </a:r>
            <a:r>
              <a:rPr lang="th-TH" sz="28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</a:t>
            </a:r>
            <a:r>
              <a:rPr lang="th-TH" sz="280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ดูแลเอา</a:t>
            </a:r>
            <a:r>
              <a:rPr lang="th-TH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ใจใส่</a:t>
            </a:r>
            <a:r>
              <a:rPr lang="th-TH" sz="2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นักเรียนเป็นอย่างดีเปรียบเสมือน</a:t>
            </a:r>
            <a:r>
              <a:rPr lang="th-TH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ลูกหลาน</a:t>
            </a:r>
            <a:r>
              <a:rPr lang="th-TH" sz="2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ของตนเอง  </a:t>
            </a:r>
            <a:r>
              <a:rPr lang="th-TH" sz="28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จนเป็น</a:t>
            </a:r>
            <a:r>
              <a:rPr lang="th-TH" sz="2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ที่ได้รับความเชื่อมั่น ไว้ใจจากผู้ปกครอง</a:t>
            </a:r>
            <a:endParaRPr kumimoji="0" lang="th-TH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38282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479675"/>
            <a:ext cx="8893628" cy="1430187"/>
          </a:xfrm>
        </p:spPr>
        <p:txBody>
          <a:bodyPr>
            <a:noAutofit/>
          </a:bodyPr>
          <a:lstStyle/>
          <a:p>
            <a:r>
              <a:rPr lang="th-TH" sz="3600" dirty="0" smtClean="0"/>
              <a:t>ผลสำเร็จของ</a:t>
            </a:r>
            <a:r>
              <a:rPr lang="en-US" sz="3600" dirty="0" smtClean="0"/>
              <a:t> PETITE  3S  MODEL </a:t>
            </a:r>
            <a:r>
              <a:rPr lang="th-TH" sz="3600" dirty="0"/>
              <a:t> </a:t>
            </a:r>
            <a:r>
              <a:rPr lang="th-TH" sz="3600" dirty="0" smtClean="0"/>
              <a:t>(จิ๋วแจ๋ว  </a:t>
            </a:r>
            <a:r>
              <a:rPr lang="th-TH" sz="3600" dirty="0"/>
              <a:t>3</a:t>
            </a:r>
            <a:r>
              <a:rPr lang="en-US" sz="3600" dirty="0"/>
              <a:t>S </a:t>
            </a:r>
            <a:r>
              <a:rPr lang="th-TH" sz="3600" dirty="0"/>
              <a:t>โมเดล</a:t>
            </a:r>
            <a:r>
              <a:rPr lang="th-TH" sz="3600" dirty="0" smtClean="0"/>
              <a:t>)</a:t>
            </a:r>
            <a:endParaRPr lang="th-TH" sz="3600" dirty="0"/>
          </a:p>
        </p:txBody>
      </p:sp>
      <p:graphicFrame>
        <p:nvGraphicFramePr>
          <p:cNvPr id="7" name="ตัวแทนเนื้อหา 6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2193925"/>
          <a:ext cx="10820400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7880" y="479675"/>
            <a:ext cx="1718320" cy="143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34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479675"/>
            <a:ext cx="8893628" cy="1430187"/>
          </a:xfrm>
        </p:spPr>
        <p:txBody>
          <a:bodyPr>
            <a:noAutofit/>
          </a:bodyPr>
          <a:lstStyle/>
          <a:p>
            <a:r>
              <a:rPr lang="th-TH" sz="3600" dirty="0" smtClean="0"/>
              <a:t>ผลสำเร็จของ</a:t>
            </a:r>
            <a:r>
              <a:rPr lang="en-US" sz="3600" dirty="0" smtClean="0"/>
              <a:t>  PETITE  </a:t>
            </a:r>
            <a:r>
              <a:rPr lang="en-US" sz="3600" dirty="0"/>
              <a:t>3S  </a:t>
            </a:r>
            <a:r>
              <a:rPr lang="en-US" sz="3600" dirty="0" smtClean="0"/>
              <a:t>MODEL </a:t>
            </a:r>
            <a:r>
              <a:rPr lang="th-TH" sz="3600" dirty="0"/>
              <a:t> </a:t>
            </a:r>
            <a:r>
              <a:rPr lang="th-TH" sz="3600" dirty="0" smtClean="0"/>
              <a:t>(จิ๋วแจ๋ว  </a:t>
            </a:r>
            <a:r>
              <a:rPr lang="th-TH" sz="3600" dirty="0"/>
              <a:t>3</a:t>
            </a:r>
            <a:r>
              <a:rPr lang="en-US" sz="3600" dirty="0"/>
              <a:t>S </a:t>
            </a:r>
            <a:r>
              <a:rPr lang="th-TH" sz="3600" dirty="0"/>
              <a:t>โมเดล</a:t>
            </a:r>
            <a:r>
              <a:rPr lang="th-TH" sz="3600" dirty="0" smtClean="0"/>
              <a:t>)</a:t>
            </a:r>
            <a:endParaRPr lang="th-TH" sz="3600" dirty="0"/>
          </a:p>
        </p:txBody>
      </p:sp>
      <p:graphicFrame>
        <p:nvGraphicFramePr>
          <p:cNvPr id="8" name="ตัวแทนเนื้อหา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40445"/>
              </p:ext>
            </p:extLst>
          </p:nvPr>
        </p:nvGraphicFramePr>
        <p:xfrm>
          <a:off x="685800" y="2193924"/>
          <a:ext cx="10820400" cy="4455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7880" y="479675"/>
            <a:ext cx="1718320" cy="143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48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479675"/>
            <a:ext cx="8893628" cy="1430187"/>
          </a:xfrm>
        </p:spPr>
        <p:txBody>
          <a:bodyPr>
            <a:noAutofit/>
          </a:bodyPr>
          <a:lstStyle/>
          <a:p>
            <a:r>
              <a:rPr lang="th-TH" sz="3600" dirty="0" smtClean="0"/>
              <a:t>ผลสำเร็จของ</a:t>
            </a:r>
            <a:r>
              <a:rPr lang="en-US" sz="3600" dirty="0" smtClean="0"/>
              <a:t> </a:t>
            </a:r>
            <a:r>
              <a:rPr lang="en-US" sz="3600" dirty="0">
                <a:solidFill>
                  <a:prstClr val="black"/>
                </a:solidFill>
              </a:rPr>
              <a:t>PETITE  3S  MODEL </a:t>
            </a:r>
            <a:r>
              <a:rPr lang="th-TH" sz="3600" dirty="0">
                <a:solidFill>
                  <a:prstClr val="black"/>
                </a:solidFill>
              </a:rPr>
              <a:t> (จิ๋วแจ๋ว  3</a:t>
            </a:r>
            <a:r>
              <a:rPr lang="en-US" sz="3600" dirty="0">
                <a:solidFill>
                  <a:prstClr val="black"/>
                </a:solidFill>
              </a:rPr>
              <a:t>S </a:t>
            </a:r>
            <a:r>
              <a:rPr lang="th-TH" sz="3600" dirty="0">
                <a:solidFill>
                  <a:prstClr val="black"/>
                </a:solidFill>
              </a:rPr>
              <a:t>โมเดล)</a:t>
            </a:r>
            <a:endParaRPr lang="th-TH" sz="3600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7880" y="479675"/>
            <a:ext cx="1718320" cy="1430187"/>
          </a:xfrm>
          <a:prstGeom prst="rect">
            <a:avLst/>
          </a:prstGeom>
        </p:spPr>
      </p:pic>
      <p:pic>
        <p:nvPicPr>
          <p:cNvPr id="6" name="ตัวแทนเนื้อหา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5469" y="4628722"/>
            <a:ext cx="2401084" cy="18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823" y="3096837"/>
            <a:ext cx="2401084" cy="18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056" y="4628722"/>
            <a:ext cx="2401084" cy="18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942" y="1658349"/>
            <a:ext cx="2401084" cy="18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515" y="3071934"/>
            <a:ext cx="2401084" cy="18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056" y="1666650"/>
            <a:ext cx="2401084" cy="18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4637023"/>
            <a:ext cx="2401084" cy="18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440" y="3088536"/>
            <a:ext cx="2401084" cy="18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25" y="1658349"/>
            <a:ext cx="2400000" cy="18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2900224"/>
      </p:ext>
    </p:extLst>
  </p:cSld>
  <p:clrMapOvr>
    <a:masterClrMapping/>
  </p:clrMapOvr>
</p:sld>
</file>

<file path=ppt/theme/theme1.xml><?xml version="1.0" encoding="utf-8"?>
<a:theme xmlns:a="http://schemas.openxmlformats.org/drawingml/2006/main" name="ไอพ่น">
  <a:themeElements>
    <a:clrScheme name="ไอพ่น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ไอพ่น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ไอพ่น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ไอพ่น</Template>
  <TotalTime>622</TotalTime>
  <Words>130</Words>
  <Application>Microsoft Office PowerPoint</Application>
  <PresentationFormat>แบบจอกว้าง</PresentationFormat>
  <Paragraphs>29</Paragraphs>
  <Slides>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5" baseType="lpstr">
      <vt:lpstr>Angsana New</vt:lpstr>
      <vt:lpstr>Arial</vt:lpstr>
      <vt:lpstr>Calibri</vt:lpstr>
      <vt:lpstr>Century Gothic</vt:lpstr>
      <vt:lpstr>Cordia New</vt:lpstr>
      <vt:lpstr>TH SarabunPSK</vt:lpstr>
      <vt:lpstr>ไอพ่น</vt:lpstr>
      <vt:lpstr>PETITE  3S  MODEL</vt:lpstr>
      <vt:lpstr>    PETITE  3S  MODEL   (จิ๋วแจ๋ว  3S โมเดล) </vt:lpstr>
      <vt:lpstr>PETITE</vt:lpstr>
      <vt:lpstr>PETITE</vt:lpstr>
      <vt:lpstr>3 S</vt:lpstr>
      <vt:lpstr>ผลสำเร็จของ PETITE  3S  MODEL  (จิ๋วแจ๋ว  3S โมเดล)</vt:lpstr>
      <vt:lpstr>ผลสำเร็จของ  PETITE  3S  MODEL  (จิ๋วแจ๋ว  3S โมเดล)</vt:lpstr>
      <vt:lpstr>ผลสำเร็จของ PETITE  3S  MODEL  (จิ๋วแจ๋ว  3S โมเดล)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TIMBER  3S  MODEL</dc:title>
  <dc:creator>TAI</dc:creator>
  <cp:lastModifiedBy>user01</cp:lastModifiedBy>
  <cp:revision>22</cp:revision>
  <cp:lastPrinted>2020-11-02T04:11:19Z</cp:lastPrinted>
  <dcterms:created xsi:type="dcterms:W3CDTF">2020-10-19T02:40:08Z</dcterms:created>
  <dcterms:modified xsi:type="dcterms:W3CDTF">2021-02-02T03:20:14Z</dcterms:modified>
</cp:coreProperties>
</file>