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Anantason" panose="020B0604020202020204" charset="-34"/>
      <p:regular r:id="rId4"/>
    </p:embeddedFont>
    <p:embeddedFont>
      <p:font typeface="Anantason Bold" panose="020B0604020202020204" charset="-34"/>
      <p:regular r:id="rId5"/>
    </p:embeddedFont>
    <p:embeddedFont>
      <p:font typeface="Asangha Condensed" panose="020B0604020202020204" charset="-34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31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34040" y="174025"/>
            <a:ext cx="2346690" cy="2078610"/>
          </a:xfrm>
          <a:custGeom>
            <a:avLst/>
            <a:gdLst/>
            <a:ahLst/>
            <a:cxnLst/>
            <a:rect l="l" t="t" r="r" b="b"/>
            <a:pathLst>
              <a:path w="2346690" h="2078610">
                <a:moveTo>
                  <a:pt x="0" y="0"/>
                </a:moveTo>
                <a:lnTo>
                  <a:pt x="2346690" y="0"/>
                </a:lnTo>
                <a:lnTo>
                  <a:pt x="2346690" y="2078609"/>
                </a:lnTo>
                <a:lnTo>
                  <a:pt x="0" y="207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8862" b="-33115"/>
            </a:stretch>
          </a:blipFill>
        </p:spPr>
      </p:sp>
      <p:sp>
        <p:nvSpPr>
          <p:cNvPr id="3" name="Freeform 3"/>
          <p:cNvSpPr/>
          <p:nvPr/>
        </p:nvSpPr>
        <p:spPr>
          <a:xfrm rot="-8471408">
            <a:off x="128319" y="2723731"/>
            <a:ext cx="4418234" cy="4738053"/>
          </a:xfrm>
          <a:custGeom>
            <a:avLst/>
            <a:gdLst/>
            <a:ahLst/>
            <a:cxnLst/>
            <a:rect l="l" t="t" r="r" b="b"/>
            <a:pathLst>
              <a:path w="4418234" h="4738053">
                <a:moveTo>
                  <a:pt x="0" y="0"/>
                </a:moveTo>
                <a:lnTo>
                  <a:pt x="4418234" y="0"/>
                </a:lnTo>
                <a:lnTo>
                  <a:pt x="4418234" y="4738053"/>
                </a:lnTo>
                <a:lnTo>
                  <a:pt x="0" y="4738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304152">
            <a:off x="3737848" y="3349810"/>
            <a:ext cx="3604790" cy="3865726"/>
          </a:xfrm>
          <a:custGeom>
            <a:avLst/>
            <a:gdLst/>
            <a:ahLst/>
            <a:cxnLst/>
            <a:rect l="l" t="t" r="r" b="b"/>
            <a:pathLst>
              <a:path w="3604790" h="3865726">
                <a:moveTo>
                  <a:pt x="0" y="0"/>
                </a:moveTo>
                <a:lnTo>
                  <a:pt x="3604790" y="0"/>
                </a:lnTo>
                <a:lnTo>
                  <a:pt x="3604790" y="3865727"/>
                </a:lnTo>
                <a:lnTo>
                  <a:pt x="0" y="3865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88663" y="3223644"/>
            <a:ext cx="3922206" cy="392220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6747" r="-16747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 rot="-156206">
            <a:off x="6139286" y="5488904"/>
            <a:ext cx="1288119" cy="12881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16747" r="-16747"/>
              </a:stretch>
            </a:blipFill>
            <a:ln w="66675" cap="sq">
              <a:solidFill>
                <a:srgbClr val="FEAEDC"/>
              </a:solidFill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3508060" y="5184747"/>
            <a:ext cx="2104594" cy="210459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t="-16747" b="-16747"/>
              </a:stretch>
            </a:blipFill>
            <a:ln w="66675" cap="sq">
              <a:solidFill>
                <a:srgbClr val="FEAEDC"/>
              </a:solidFill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4624043" y="3045456"/>
            <a:ext cx="2186258" cy="218625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b="-32850"/>
              </a:stretch>
            </a:blipFill>
            <a:ln w="66675" cap="sq">
              <a:solidFill>
                <a:srgbClr val="FEAEDC"/>
              </a:solidFill>
              <a:prstDash val="solid"/>
              <a:miter/>
            </a:ln>
          </p:spPr>
          <p:txBody>
            <a:bodyPr/>
            <a:lstStyle/>
            <a:p>
              <a:endParaRPr lang="th-TH" dirty="0"/>
            </a:p>
          </p:txBody>
        </p:sp>
      </p:grpSp>
      <p:sp>
        <p:nvSpPr>
          <p:cNvPr id="13" name="Freeform 13"/>
          <p:cNvSpPr/>
          <p:nvPr/>
        </p:nvSpPr>
        <p:spPr>
          <a:xfrm rot="-5400000">
            <a:off x="4934125" y="8139537"/>
            <a:ext cx="2674968" cy="2543112"/>
          </a:xfrm>
          <a:custGeom>
            <a:avLst/>
            <a:gdLst/>
            <a:ahLst/>
            <a:cxnLst/>
            <a:rect l="l" t="t" r="r" b="b"/>
            <a:pathLst>
              <a:path w="2674968" h="2543112">
                <a:moveTo>
                  <a:pt x="0" y="0"/>
                </a:moveTo>
                <a:lnTo>
                  <a:pt x="2674969" y="0"/>
                </a:lnTo>
                <a:lnTo>
                  <a:pt x="2674969" y="2543112"/>
                </a:lnTo>
                <a:lnTo>
                  <a:pt x="0" y="2543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048" b="-8802"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5897110" y="1529428"/>
            <a:ext cx="2133062" cy="1139005"/>
          </a:xfrm>
          <a:custGeom>
            <a:avLst/>
            <a:gdLst/>
            <a:ahLst/>
            <a:cxnLst/>
            <a:rect l="l" t="t" r="r" b="b"/>
            <a:pathLst>
              <a:path w="2133062" h="1139005">
                <a:moveTo>
                  <a:pt x="0" y="0"/>
                </a:moveTo>
                <a:lnTo>
                  <a:pt x="2133062" y="0"/>
                </a:lnTo>
                <a:lnTo>
                  <a:pt x="2133062" y="1139005"/>
                </a:lnTo>
                <a:lnTo>
                  <a:pt x="0" y="1139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1355"/>
            </a:stretch>
          </a:blipFill>
        </p:spPr>
      </p:sp>
      <p:sp>
        <p:nvSpPr>
          <p:cNvPr id="15" name="Freeform 15"/>
          <p:cNvSpPr/>
          <p:nvPr/>
        </p:nvSpPr>
        <p:spPr>
          <a:xfrm rot="5400000" flipH="1">
            <a:off x="-90655" y="8649594"/>
            <a:ext cx="2133062" cy="1951751"/>
          </a:xfrm>
          <a:custGeom>
            <a:avLst/>
            <a:gdLst/>
            <a:ahLst/>
            <a:cxnLst/>
            <a:rect l="l" t="t" r="r" b="b"/>
            <a:pathLst>
              <a:path w="2133062" h="1951751">
                <a:moveTo>
                  <a:pt x="2133061" y="0"/>
                </a:moveTo>
                <a:lnTo>
                  <a:pt x="0" y="0"/>
                </a:lnTo>
                <a:lnTo>
                  <a:pt x="0" y="1951751"/>
                </a:lnTo>
                <a:lnTo>
                  <a:pt x="2133061" y="1951751"/>
                </a:lnTo>
                <a:lnTo>
                  <a:pt x="2133061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56000" y="7615302"/>
            <a:ext cx="5244993" cy="546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3214" b="1">
                <a:solidFill>
                  <a:srgbClr val="F652B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โดย........................................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6000" y="8180616"/>
            <a:ext cx="6295065" cy="33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4"/>
              </a:lnSpc>
            </a:pPr>
            <a:r>
              <a:rPr lang="en-US" sz="1981">
                <a:solidFill>
                  <a:srgbClr val="000000"/>
                </a:solidFill>
                <a:latin typeface="Anantason"/>
                <a:ea typeface="Anantason"/>
                <a:cs typeface="Anantason"/>
                <a:sym typeface="Anantason"/>
              </a:rPr>
              <a:t>ตำแหน่งครู ............................................................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01094" y="655752"/>
            <a:ext cx="5315555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6"/>
              </a:lnSpc>
            </a:pPr>
            <a:r>
              <a:rPr lang="en-US" sz="2068" b="1" dirty="0" err="1">
                <a:solidFill>
                  <a:srgbClr val="F652B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สรุปผลการดำเนินโครงการ</a:t>
            </a:r>
            <a:r>
              <a:rPr lang="en-US" sz="2068" b="1" dirty="0">
                <a:solidFill>
                  <a:srgbClr val="F652B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 </a:t>
            </a:r>
          </a:p>
          <a:p>
            <a:pPr algn="just">
              <a:lnSpc>
                <a:spcPts val="2896"/>
              </a:lnSpc>
            </a:pPr>
            <a:r>
              <a:rPr lang="en-US" sz="2068" b="1" dirty="0" err="1">
                <a:solidFill>
                  <a:srgbClr val="F652B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โครงการ</a:t>
            </a:r>
            <a:r>
              <a:rPr lang="en-US" sz="2068" b="1" dirty="0">
                <a:solidFill>
                  <a:srgbClr val="F652B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......................................................................</a:t>
            </a:r>
          </a:p>
          <a:p>
            <a:pPr algn="just">
              <a:lnSpc>
                <a:spcPts val="2896"/>
              </a:lnSpc>
            </a:pPr>
            <a:r>
              <a:rPr lang="en-US" sz="2068" b="1" dirty="0" err="1">
                <a:solidFill>
                  <a:srgbClr val="F652B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กิจกรรม</a:t>
            </a:r>
            <a:r>
              <a:rPr lang="en-US" sz="2068" b="1" dirty="0">
                <a:solidFill>
                  <a:srgbClr val="F652B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........................................................................</a:t>
            </a:r>
          </a:p>
          <a:p>
            <a:pPr algn="just">
              <a:lnSpc>
                <a:spcPts val="2896"/>
              </a:lnSpc>
            </a:pPr>
            <a:r>
              <a:rPr lang="en-US" sz="2068" b="1" dirty="0" err="1">
                <a:solidFill>
                  <a:srgbClr val="F652B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ปีงบประมาณ</a:t>
            </a:r>
            <a:r>
              <a:rPr lang="en-US" sz="2068" b="1" dirty="0">
                <a:solidFill>
                  <a:srgbClr val="F652B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พ.ศ.๒๕๖๗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0954" y="8716118"/>
            <a:ext cx="4841699" cy="388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56"/>
              </a:lnSpc>
            </a:pPr>
            <a:r>
              <a:rPr lang="en-US" sz="2325" b="1">
                <a:solidFill>
                  <a:srgbClr val="F652B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โรงเรียนเตรียมอุดมศึกษา ภาคเหนือ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0954" y="9323763"/>
            <a:ext cx="4626357" cy="1030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6"/>
              </a:lnSpc>
            </a:pPr>
            <a:r>
              <a:rPr lang="en-US" sz="1482">
                <a:solidFill>
                  <a:srgbClr val="000000"/>
                </a:solidFill>
                <a:latin typeface="Anantason"/>
                <a:ea typeface="Anantason"/>
                <a:cs typeface="Anantason"/>
                <a:sym typeface="Anantason"/>
              </a:rPr>
              <a:t>สำนักงานเขตพื้นที่การศึกษามัธยมศึกษาพิษณุโลก อุตรดิตถ์</a:t>
            </a:r>
          </a:p>
          <a:p>
            <a:pPr algn="just">
              <a:lnSpc>
                <a:spcPts val="2076"/>
              </a:lnSpc>
            </a:pPr>
            <a:r>
              <a:rPr lang="en-US" sz="1482">
                <a:solidFill>
                  <a:srgbClr val="000000"/>
                </a:solidFill>
                <a:latin typeface="Anantason"/>
                <a:ea typeface="Anantason"/>
                <a:cs typeface="Anantason"/>
                <a:sym typeface="Anantason"/>
              </a:rPr>
              <a:t>สำนักงานคณะกรรมการการศึกษาขั้นพื้นฐาน </a:t>
            </a:r>
          </a:p>
          <a:p>
            <a:pPr algn="just">
              <a:lnSpc>
                <a:spcPts val="2076"/>
              </a:lnSpc>
            </a:pPr>
            <a:r>
              <a:rPr lang="en-US" sz="1482">
                <a:solidFill>
                  <a:srgbClr val="000000"/>
                </a:solidFill>
                <a:latin typeface="Anantason"/>
                <a:ea typeface="Anantason"/>
                <a:cs typeface="Anantason"/>
                <a:sym typeface="Anantason"/>
              </a:rPr>
              <a:t>กระทรวงศึกษาธิการ</a:t>
            </a:r>
          </a:p>
          <a:p>
            <a:pPr algn="just">
              <a:lnSpc>
                <a:spcPts val="2076"/>
              </a:lnSpc>
            </a:pPr>
            <a:endParaRPr lang="en-US" sz="1482">
              <a:solidFill>
                <a:srgbClr val="000000"/>
              </a:solidFill>
              <a:latin typeface="Anantason"/>
              <a:ea typeface="Anantason"/>
              <a:cs typeface="Anantason"/>
              <a:sym typeface="Anantason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241486" y="525811"/>
            <a:ext cx="1659608" cy="1659608"/>
            <a:chOff x="0" y="0"/>
            <a:chExt cx="2212811" cy="221281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12811" cy="2212811"/>
            </a:xfrm>
            <a:custGeom>
              <a:avLst/>
              <a:gdLst/>
              <a:ahLst/>
              <a:cxnLst/>
              <a:rect l="l" t="t" r="r" b="b"/>
              <a:pathLst>
                <a:path w="2212811" h="2212811">
                  <a:moveTo>
                    <a:pt x="0" y="0"/>
                  </a:moveTo>
                  <a:lnTo>
                    <a:pt x="2212811" y="0"/>
                  </a:lnTo>
                  <a:lnTo>
                    <a:pt x="2212811" y="2212811"/>
                  </a:lnTo>
                  <a:lnTo>
                    <a:pt x="0" y="221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82180" y="14477"/>
              <a:ext cx="1865194" cy="1865194"/>
            </a:xfrm>
            <a:custGeom>
              <a:avLst/>
              <a:gdLst/>
              <a:ahLst/>
              <a:cxnLst/>
              <a:rect l="l" t="t" r="r" b="b"/>
              <a:pathLst>
                <a:path w="1865194" h="1865194">
                  <a:moveTo>
                    <a:pt x="0" y="0"/>
                  </a:moveTo>
                  <a:lnTo>
                    <a:pt x="1865195" y="0"/>
                  </a:lnTo>
                  <a:lnTo>
                    <a:pt x="1865195" y="1865195"/>
                  </a:lnTo>
                  <a:lnTo>
                    <a:pt x="0" y="1865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5717172" y="130013"/>
            <a:ext cx="1767959" cy="27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2"/>
              </a:lnSpc>
            </a:pPr>
            <a:r>
              <a:rPr lang="en-US" sz="1659">
                <a:solidFill>
                  <a:srgbClr val="000000"/>
                </a:solidFill>
                <a:latin typeface="Asangha Condensed"/>
                <a:ea typeface="Asangha Condensed"/>
                <a:cs typeface="Asangha Condensed"/>
                <a:sym typeface="Asangha Condensed"/>
              </a:rPr>
              <a:t>โครงการที่..... กิจกรรมที่.......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34040" y="174025"/>
            <a:ext cx="2346690" cy="2078610"/>
          </a:xfrm>
          <a:custGeom>
            <a:avLst/>
            <a:gdLst/>
            <a:ahLst/>
            <a:cxnLst/>
            <a:rect l="l" t="t" r="r" b="b"/>
            <a:pathLst>
              <a:path w="2346690" h="2078610">
                <a:moveTo>
                  <a:pt x="0" y="0"/>
                </a:moveTo>
                <a:lnTo>
                  <a:pt x="2346690" y="0"/>
                </a:lnTo>
                <a:lnTo>
                  <a:pt x="2346690" y="2078609"/>
                </a:lnTo>
                <a:lnTo>
                  <a:pt x="0" y="207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8862" b="-33115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4934125" y="8139537"/>
            <a:ext cx="2674968" cy="2543112"/>
          </a:xfrm>
          <a:custGeom>
            <a:avLst/>
            <a:gdLst/>
            <a:ahLst/>
            <a:cxnLst/>
            <a:rect l="l" t="t" r="r" b="b"/>
            <a:pathLst>
              <a:path w="2674968" h="2543112">
                <a:moveTo>
                  <a:pt x="0" y="0"/>
                </a:moveTo>
                <a:lnTo>
                  <a:pt x="2674969" y="0"/>
                </a:lnTo>
                <a:lnTo>
                  <a:pt x="2674969" y="2543112"/>
                </a:lnTo>
                <a:lnTo>
                  <a:pt x="0" y="2543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048" b="-8802"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5897110" y="1529428"/>
            <a:ext cx="2133062" cy="1139005"/>
          </a:xfrm>
          <a:custGeom>
            <a:avLst/>
            <a:gdLst/>
            <a:ahLst/>
            <a:cxnLst/>
            <a:rect l="l" t="t" r="r" b="b"/>
            <a:pathLst>
              <a:path w="2133062" h="1139005">
                <a:moveTo>
                  <a:pt x="0" y="0"/>
                </a:moveTo>
                <a:lnTo>
                  <a:pt x="2133062" y="0"/>
                </a:lnTo>
                <a:lnTo>
                  <a:pt x="2133062" y="1139005"/>
                </a:lnTo>
                <a:lnTo>
                  <a:pt x="0" y="1139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1355"/>
            </a:stretch>
          </a:blipFill>
        </p:spPr>
      </p:sp>
      <p:sp>
        <p:nvSpPr>
          <p:cNvPr id="5" name="Freeform 5"/>
          <p:cNvSpPr/>
          <p:nvPr/>
        </p:nvSpPr>
        <p:spPr>
          <a:xfrm rot="5400000" flipH="1">
            <a:off x="-90655" y="8649594"/>
            <a:ext cx="2133062" cy="1951751"/>
          </a:xfrm>
          <a:custGeom>
            <a:avLst/>
            <a:gdLst/>
            <a:ahLst/>
            <a:cxnLst/>
            <a:rect l="l" t="t" r="r" b="b"/>
            <a:pathLst>
              <a:path w="2133062" h="1951751">
                <a:moveTo>
                  <a:pt x="2133061" y="0"/>
                </a:moveTo>
                <a:lnTo>
                  <a:pt x="0" y="0"/>
                </a:lnTo>
                <a:lnTo>
                  <a:pt x="0" y="1951751"/>
                </a:lnTo>
                <a:lnTo>
                  <a:pt x="2133061" y="1951751"/>
                </a:lnTo>
                <a:lnTo>
                  <a:pt x="2133061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70954" y="8872333"/>
            <a:ext cx="4841699" cy="388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56"/>
              </a:lnSpc>
            </a:pPr>
            <a:r>
              <a:rPr lang="en-US" sz="2325" b="1">
                <a:solidFill>
                  <a:srgbClr val="F652B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โรงเรียนเตรียมอุดมศึกษา ภาคเหนือ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0954" y="9411253"/>
            <a:ext cx="4643714" cy="1030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6"/>
              </a:lnSpc>
            </a:pPr>
            <a:r>
              <a:rPr lang="en-US" sz="1482">
                <a:solidFill>
                  <a:srgbClr val="000000"/>
                </a:solidFill>
                <a:latin typeface="Anantason"/>
                <a:ea typeface="Anantason"/>
                <a:cs typeface="Anantason"/>
                <a:sym typeface="Anantason"/>
              </a:rPr>
              <a:t>สำนักงานเขตพื้นที่การศึกษามัธยมศึกษาพิษณุโลก อุตรดิตถ์</a:t>
            </a:r>
          </a:p>
          <a:p>
            <a:pPr algn="just">
              <a:lnSpc>
                <a:spcPts val="2076"/>
              </a:lnSpc>
            </a:pPr>
            <a:r>
              <a:rPr lang="en-US" sz="1482">
                <a:solidFill>
                  <a:srgbClr val="000000"/>
                </a:solidFill>
                <a:latin typeface="Anantason"/>
                <a:ea typeface="Anantason"/>
                <a:cs typeface="Anantason"/>
                <a:sym typeface="Anantason"/>
              </a:rPr>
              <a:t>สำนักงานคณะกรรมการการศึกษาขั้นพื้นฐาน </a:t>
            </a:r>
          </a:p>
          <a:p>
            <a:pPr algn="just">
              <a:lnSpc>
                <a:spcPts val="2076"/>
              </a:lnSpc>
            </a:pPr>
            <a:r>
              <a:rPr lang="en-US" sz="1482">
                <a:solidFill>
                  <a:srgbClr val="000000"/>
                </a:solidFill>
                <a:latin typeface="Anantason"/>
                <a:ea typeface="Anantason"/>
                <a:cs typeface="Anantason"/>
                <a:sym typeface="Anantason"/>
              </a:rPr>
              <a:t>กระทรวงศึกษาธิการ</a:t>
            </a:r>
          </a:p>
          <a:p>
            <a:pPr algn="just">
              <a:lnSpc>
                <a:spcPts val="2076"/>
              </a:lnSpc>
            </a:pPr>
            <a:endParaRPr lang="en-US" sz="1482">
              <a:solidFill>
                <a:srgbClr val="000000"/>
              </a:solidFill>
              <a:latin typeface="Anantason"/>
              <a:ea typeface="Anantason"/>
              <a:cs typeface="Anantason"/>
              <a:sym typeface="Anantaso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59</Words>
  <Application>Microsoft Office PowerPoint</Application>
  <PresentationFormat>กำหนดเอง</PresentationFormat>
  <Paragraphs>15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Anantason</vt:lpstr>
      <vt:lpstr>Arial</vt:lpstr>
      <vt:lpstr>Calibri</vt:lpstr>
      <vt:lpstr>Asangha Condensed</vt:lpstr>
      <vt:lpstr>Anantason Bold</vt:lpstr>
      <vt:lpstr>Office Theme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สรุปผลการดำเนินการโครงการ</dc:title>
  <dc:creator>user01</dc:creator>
  <cp:lastModifiedBy>user</cp:lastModifiedBy>
  <cp:revision>3</cp:revision>
  <dcterms:created xsi:type="dcterms:W3CDTF">2006-08-16T00:00:00Z</dcterms:created>
  <dcterms:modified xsi:type="dcterms:W3CDTF">2025-01-27T04:16:09Z</dcterms:modified>
  <dc:identifier>DAGdWvBaNq0</dc:identifier>
</cp:coreProperties>
</file>