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-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77FF217-5AE5-A8AF-50F3-C4A9B9BDB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E89D0D99-0FDA-6DF0-3A7A-74C5E517A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D6986E9-ED23-C0BF-C96C-2E36667EB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9032-C176-48C5-90C2-241E3DB08838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AF29C5B-8AF6-F2D1-903D-A19495B7E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C11FFE0-385A-D5EA-2711-D4CD4B21B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CB7F-6D54-45BA-BC44-22B6A983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05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85E45D4-F658-683F-9432-894E58A5F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A24F0DA5-72F3-02A7-FADE-7C4433D4F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CCA7834-C009-011D-5677-3B7A5887D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9032-C176-48C5-90C2-241E3DB08838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9814AF1-375D-239A-DABB-32FB48FDE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86EA10A-6168-94D6-8AF3-D4E00800C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CB7F-6D54-45BA-BC44-22B6A983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25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5B0796AE-433E-C15B-56B7-66FA59029F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5CD06C36-4A6A-87F2-C7BF-1FDA84F05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ACA6705-B32B-F60A-5B93-8126271EB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9032-C176-48C5-90C2-241E3DB08838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D2C1EEB-EC0A-37AD-09D4-630C1C5C4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858DB82-09A5-BA96-933A-047B26479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CB7F-6D54-45BA-BC44-22B6A983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6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6C4D6B2-ECD0-9557-C898-8402B243F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477A464-2C98-665A-75FD-571C3F098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08469C0-71D2-3D67-C3D2-6A516E73C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9032-C176-48C5-90C2-241E3DB08838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C9FAAFE-073A-4186-7576-FF81CD0C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FB43080-528A-2290-453E-7E7280AF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CB7F-6D54-45BA-BC44-22B6A983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0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A375428-C015-0A64-2B57-2C4B3359F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6BF67054-AB70-C6D0-F099-DDAA08290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955556D-4889-BC89-B972-570CD918A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9032-C176-48C5-90C2-241E3DB08838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A2AFBCC-A48B-D6D6-98A1-0C1B2E517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99D64AA-ECA6-347B-D1A9-7043A9510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CB7F-6D54-45BA-BC44-22B6A983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59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6F88B42-48CC-8B27-E4CE-872FE0EF3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A54E394-9C97-B629-BEE9-19A9C1709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DA478A49-9169-D70E-F503-0F59B2119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29A119B7-C2B2-1F64-A063-849CDCE26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9032-C176-48C5-90C2-241E3DB08838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90B0A905-550E-9E5F-9CA5-FFDC529BE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0D75CB58-852D-3797-B2C9-3B37DA88D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CB7F-6D54-45BA-BC44-22B6A983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7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828453A-C2AE-56E9-04CC-65B8B03AC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3822042A-BBC8-1C89-E1AC-D0F4AC7DF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11A17E09-E55B-4BD3-DAC1-458198234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9633B89D-4FE5-8E90-4AC9-9C2E727CE4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DCFB5E95-A97A-6434-17D6-041871FB9C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76F424DB-3F1F-5BC2-C209-7CE7E2141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9032-C176-48C5-90C2-241E3DB08838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DDE004F2-0551-F1AB-04C6-05C4558D4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936EBAD0-49EE-6847-7354-5F9DF64F3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CB7F-6D54-45BA-BC44-22B6A983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8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A3B4F90-384E-752F-62FA-A2675F503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0919AC38-4718-E703-DD74-470E72377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9032-C176-48C5-90C2-241E3DB08838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B009EABA-4980-49D6-DB5E-3A8E1828C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C79AC558-A012-3540-FABC-30862AC64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CB7F-6D54-45BA-BC44-22B6A983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32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4D217E6E-24EE-34B7-9222-EC7B60B5A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9032-C176-48C5-90C2-241E3DB08838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80C4A03F-A2C0-763D-EE27-1B3D14615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E9452EC3-662C-1AE5-61CA-BA9B4E040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CB7F-6D54-45BA-BC44-22B6A983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9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C643A65-69E6-EBCA-1DE6-5FA9487CA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269D82E-78A9-582F-8B92-01F6A17E8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7D2044C8-3480-BD17-3DE0-52F1C6326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236766C0-26C3-B5DF-B99A-51B57C90B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9032-C176-48C5-90C2-241E3DB08838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9B0B28C1-329E-F5FD-87E2-CEB2D602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7EA6C556-32F1-7AD5-CF9E-4F0F3146A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CB7F-6D54-45BA-BC44-22B6A983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0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EBD76EF-DA55-F139-199A-9FFB058CC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8DDCB088-012B-62EB-5A97-F29942A765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4F85B7C8-62EF-12A8-25CE-F65C681D0A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4C02E58-D7BB-0D06-17C1-6FC1D3756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9032-C176-48C5-90C2-241E3DB08838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AEA0F27D-6917-9BDE-0D79-E1205701F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339D1874-F09F-4945-0BDD-78BE3C780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8CB7F-6D54-45BA-BC44-22B6A983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7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1BABDFB9-7764-2F81-9BED-228CF836F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7075B27F-94D4-1B58-F6E3-54CC61553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F99DA60-3573-1563-4926-A65CC33D03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69032-C176-48C5-90C2-241E3DB08838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5D5B07D-F3AA-F63F-BD85-A41A7FBC8D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E2CDD47-E0FC-7C62-F961-50C9E43FDA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8CB7F-6D54-45BA-BC44-22B6A9832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6365D33C-8FF3-15A6-E472-CCFB5D3C92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624252"/>
            <a:ext cx="9144000" cy="2394244"/>
          </a:xfrm>
        </p:spPr>
        <p:txBody>
          <a:bodyPr>
            <a:normAutofit/>
          </a:bodyPr>
          <a:lstStyle/>
          <a:p>
            <a:pPr algn="l"/>
            <a:r>
              <a:rPr lang="th-TH" sz="4800" b="1" dirty="0"/>
              <a:t>		ระบบรับสมัครนักเรียน</a:t>
            </a:r>
          </a:p>
          <a:p>
            <a:pPr algn="l"/>
            <a:r>
              <a:rPr lang="th-TH" sz="3600" dirty="0"/>
              <a:t>	</a:t>
            </a:r>
            <a:r>
              <a:rPr lang="th-TH" sz="3600" b="1" dirty="0"/>
              <a:t>- ตรวจสอบสถานะการสมัคร</a:t>
            </a:r>
          </a:p>
          <a:p>
            <a:pPr algn="l"/>
            <a:r>
              <a:rPr lang="th-TH" sz="3600" b="1" dirty="0"/>
              <a:t>	- พิมพ์บัตรสอบวันที่ 18 กุมภาพันธ์ 2566</a:t>
            </a:r>
            <a:endParaRPr lang="en-US" sz="3600" b="1" dirty="0"/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EE74B1A9-45FF-5B4E-DA7E-70FFC3616E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0" t="35229" r="34097" b="29160"/>
          <a:stretch/>
        </p:blipFill>
        <p:spPr>
          <a:xfrm rot="5400000">
            <a:off x="3985235" y="803773"/>
            <a:ext cx="4221526" cy="3317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28959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20</Words>
  <Application>Microsoft Office PowerPoint</Application>
  <PresentationFormat>แบบจอกว้าง</PresentationFormat>
  <Paragraphs>3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COM_6</dc:creator>
  <cp:lastModifiedBy>COM_6</cp:lastModifiedBy>
  <cp:revision>1</cp:revision>
  <cp:lastPrinted>2023-02-15T06:21:21Z</cp:lastPrinted>
  <dcterms:created xsi:type="dcterms:W3CDTF">2023-02-15T05:52:18Z</dcterms:created>
  <dcterms:modified xsi:type="dcterms:W3CDTF">2023-02-15T09:18:49Z</dcterms:modified>
</cp:coreProperties>
</file>