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261" r:id="rId3"/>
    <p:sldId id="270" r:id="rId4"/>
    <p:sldId id="271" r:id="rId5"/>
    <p:sldId id="257" r:id="rId6"/>
    <p:sldId id="262" r:id="rId7"/>
    <p:sldId id="258" r:id="rId8"/>
    <p:sldId id="263" r:id="rId9"/>
    <p:sldId id="259" r:id="rId10"/>
    <p:sldId id="264" r:id="rId11"/>
    <p:sldId id="260" r:id="rId12"/>
    <p:sldId id="265" r:id="rId13"/>
    <p:sldId id="266" r:id="rId14"/>
    <p:sldId id="267" r:id="rId15"/>
    <p:sldId id="268" r:id="rId16"/>
    <p:sldId id="269" r:id="rId17"/>
  </p:sldIdLst>
  <p:sldSz cx="7562850" cy="10688638"/>
  <p:notesSz cx="6858000" cy="9945688"/>
  <p:embeddedFontLst>
    <p:embeddedFont>
      <p:font typeface="Angsana New" pitchFamily="18" charset="-34"/>
      <p:regular r:id="rId18"/>
      <p:bold r:id="rId19"/>
      <p:italic r:id="rId20"/>
      <p:boldItalic r:id="rId21"/>
    </p:embeddedFont>
    <p:embeddedFont>
      <p:font typeface="Mitr Light" charset="-34"/>
      <p:regular r:id="rId22"/>
    </p:embeddedFont>
    <p:embeddedFont>
      <p:font typeface="Mitr" charset="-34"/>
      <p:regular r:id="rId23"/>
      <p:bold r:id="rId24"/>
    </p:embeddedFont>
    <p:embeddedFont>
      <p:font typeface="Cordia New" pitchFamily="34" charset="-34"/>
      <p:regular r:id="rId25"/>
      <p:bold r:id="rId26"/>
      <p:italic r:id="rId27"/>
      <p:boldItalic r:id="rId28"/>
    </p:embeddedFont>
    <p:embeddedFont>
      <p:font typeface="TH SarabunPSK" pitchFamily="34" charset="-34"/>
      <p:regular r:id="rId29"/>
      <p:bold r:id="rId30"/>
      <p:italic r:id="rId31"/>
      <p:boldItalic r:id="rId32"/>
    </p:embeddedFont>
    <p:embeddedFont>
      <p:font typeface="Calibri Light" charset="0"/>
      <p:regular r:id="rId33"/>
      <p:italic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Mitr Medium" charset="-34"/>
      <p:regular r:id="rId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5200"/>
    <a:srgbClr val="59595B"/>
    <a:srgbClr val="9437FF"/>
    <a:srgbClr val="FF2F92"/>
    <a:srgbClr val="EF4B63"/>
    <a:srgbClr val="E16133"/>
    <a:srgbClr val="00A5AF"/>
    <a:srgbClr val="C88816"/>
    <a:srgbClr val="E9AB37"/>
    <a:srgbClr val="69B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2" autoAdjust="0"/>
    <p:restoredTop sz="94660"/>
  </p:normalViewPr>
  <p:slideViewPr>
    <p:cSldViewPr snapToGrid="0">
      <p:cViewPr>
        <p:scale>
          <a:sx n="80" d="100"/>
          <a:sy n="80" d="100"/>
        </p:scale>
        <p:origin x="-3036" y="-72"/>
      </p:cViewPr>
      <p:guideLst>
        <p:guide orient="horz" pos="3366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14" y="1749275"/>
            <a:ext cx="6428423" cy="3721230"/>
          </a:xfrm>
        </p:spPr>
        <p:txBody>
          <a:bodyPr anchor="b"/>
          <a:lstStyle>
            <a:lvl1pPr algn="ctr">
              <a:defRPr sz="4963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5356" y="5614010"/>
            <a:ext cx="5672138" cy="2580613"/>
          </a:xfrm>
        </p:spPr>
        <p:txBody>
          <a:bodyPr/>
          <a:lstStyle>
            <a:lvl1pPr marL="0" indent="0" algn="ctr">
              <a:buNone/>
              <a:defRPr sz="1985"/>
            </a:lvl1pPr>
            <a:lvl2pPr marL="378150" indent="0" algn="ctr">
              <a:buNone/>
              <a:defRPr sz="1654"/>
            </a:lvl2pPr>
            <a:lvl3pPr marL="756300" indent="0" algn="ctr">
              <a:buNone/>
              <a:defRPr sz="1489"/>
            </a:lvl3pPr>
            <a:lvl4pPr marL="1134450" indent="0" algn="ctr">
              <a:buNone/>
              <a:defRPr sz="1323"/>
            </a:lvl4pPr>
            <a:lvl5pPr marL="1512600" indent="0" algn="ctr">
              <a:buNone/>
              <a:defRPr sz="1323"/>
            </a:lvl5pPr>
            <a:lvl6pPr marL="1890751" indent="0" algn="ctr">
              <a:buNone/>
              <a:defRPr sz="1323"/>
            </a:lvl6pPr>
            <a:lvl7pPr marL="2268901" indent="0" algn="ctr">
              <a:buNone/>
              <a:defRPr sz="1323"/>
            </a:lvl7pPr>
            <a:lvl8pPr marL="2647051" indent="0" algn="ctr">
              <a:buNone/>
              <a:defRPr sz="1323"/>
            </a:lvl8pPr>
            <a:lvl9pPr marL="3025201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1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0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12165" y="569071"/>
            <a:ext cx="1630740" cy="905812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946" y="569071"/>
            <a:ext cx="4797683" cy="905812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0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8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07" y="2664740"/>
            <a:ext cx="6522958" cy="4446176"/>
          </a:xfrm>
        </p:spPr>
        <p:txBody>
          <a:bodyPr anchor="b"/>
          <a:lstStyle>
            <a:lvl1pPr>
              <a:defRPr sz="4963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6007" y="7152978"/>
            <a:ext cx="6522958" cy="2338139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/>
                </a:solidFill>
              </a:defRPr>
            </a:lvl1pPr>
            <a:lvl2pPr marL="378150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300" indent="0">
              <a:buNone/>
              <a:defRPr sz="1489">
                <a:solidFill>
                  <a:schemeClr val="tx1">
                    <a:tint val="75000"/>
                  </a:schemeClr>
                </a:solidFill>
              </a:defRPr>
            </a:lvl3pPr>
            <a:lvl4pPr marL="113445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60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7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90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70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520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2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946" y="2845355"/>
            <a:ext cx="3214211" cy="678184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8693" y="2845355"/>
            <a:ext cx="3214211" cy="678184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6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569073"/>
            <a:ext cx="6522958" cy="2065976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932" y="2620202"/>
            <a:ext cx="3199440" cy="1284120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150" indent="0">
              <a:buNone/>
              <a:defRPr sz="1654" b="1"/>
            </a:lvl2pPr>
            <a:lvl3pPr marL="756300" indent="0">
              <a:buNone/>
              <a:defRPr sz="1489" b="1"/>
            </a:lvl3pPr>
            <a:lvl4pPr marL="1134450" indent="0">
              <a:buNone/>
              <a:defRPr sz="1323" b="1"/>
            </a:lvl4pPr>
            <a:lvl5pPr marL="1512600" indent="0">
              <a:buNone/>
              <a:defRPr sz="1323" b="1"/>
            </a:lvl5pPr>
            <a:lvl6pPr marL="1890751" indent="0">
              <a:buNone/>
              <a:defRPr sz="1323" b="1"/>
            </a:lvl6pPr>
            <a:lvl7pPr marL="2268901" indent="0">
              <a:buNone/>
              <a:defRPr sz="1323" b="1"/>
            </a:lvl7pPr>
            <a:lvl8pPr marL="2647051" indent="0">
              <a:buNone/>
              <a:defRPr sz="1323" b="1"/>
            </a:lvl8pPr>
            <a:lvl9pPr marL="3025201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932" y="3904322"/>
            <a:ext cx="3199440" cy="5742669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8693" y="2620202"/>
            <a:ext cx="3215196" cy="1284120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150" indent="0">
              <a:buNone/>
              <a:defRPr sz="1654" b="1"/>
            </a:lvl2pPr>
            <a:lvl3pPr marL="756300" indent="0">
              <a:buNone/>
              <a:defRPr sz="1489" b="1"/>
            </a:lvl3pPr>
            <a:lvl4pPr marL="1134450" indent="0">
              <a:buNone/>
              <a:defRPr sz="1323" b="1"/>
            </a:lvl4pPr>
            <a:lvl5pPr marL="1512600" indent="0">
              <a:buNone/>
              <a:defRPr sz="1323" b="1"/>
            </a:lvl5pPr>
            <a:lvl6pPr marL="1890751" indent="0">
              <a:buNone/>
              <a:defRPr sz="1323" b="1"/>
            </a:lvl6pPr>
            <a:lvl7pPr marL="2268901" indent="0">
              <a:buNone/>
              <a:defRPr sz="1323" b="1"/>
            </a:lvl7pPr>
            <a:lvl8pPr marL="2647051" indent="0">
              <a:buNone/>
              <a:defRPr sz="1323" b="1"/>
            </a:lvl8pPr>
            <a:lvl9pPr marL="3025201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8693" y="3904322"/>
            <a:ext cx="3215196" cy="5742669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7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8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16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712576"/>
            <a:ext cx="2439216" cy="2494016"/>
          </a:xfrm>
        </p:spPr>
        <p:txBody>
          <a:bodyPr anchor="b"/>
          <a:lstStyle>
            <a:lvl1pPr>
              <a:defRPr sz="2647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5196" y="1538968"/>
            <a:ext cx="3828693" cy="7595861"/>
          </a:xfrm>
        </p:spPr>
        <p:txBody>
          <a:bodyPr/>
          <a:lstStyle>
            <a:lvl1pPr>
              <a:defRPr sz="2647"/>
            </a:lvl1pPr>
            <a:lvl2pPr>
              <a:defRPr sz="2316"/>
            </a:lvl2pPr>
            <a:lvl3pPr>
              <a:defRPr sz="1985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931" y="3206592"/>
            <a:ext cx="2439216" cy="5940607"/>
          </a:xfrm>
        </p:spPr>
        <p:txBody>
          <a:bodyPr/>
          <a:lstStyle>
            <a:lvl1pPr marL="0" indent="0">
              <a:buNone/>
              <a:defRPr sz="1323"/>
            </a:lvl1pPr>
            <a:lvl2pPr marL="378150" indent="0">
              <a:buNone/>
              <a:defRPr sz="1158"/>
            </a:lvl2pPr>
            <a:lvl3pPr marL="756300" indent="0">
              <a:buNone/>
              <a:defRPr sz="993"/>
            </a:lvl3pPr>
            <a:lvl4pPr marL="1134450" indent="0">
              <a:buNone/>
              <a:defRPr sz="827"/>
            </a:lvl4pPr>
            <a:lvl5pPr marL="1512600" indent="0">
              <a:buNone/>
              <a:defRPr sz="827"/>
            </a:lvl5pPr>
            <a:lvl6pPr marL="1890751" indent="0">
              <a:buNone/>
              <a:defRPr sz="827"/>
            </a:lvl6pPr>
            <a:lvl7pPr marL="2268901" indent="0">
              <a:buNone/>
              <a:defRPr sz="827"/>
            </a:lvl7pPr>
            <a:lvl8pPr marL="2647051" indent="0">
              <a:buNone/>
              <a:defRPr sz="827"/>
            </a:lvl8pPr>
            <a:lvl9pPr marL="3025201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7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712576"/>
            <a:ext cx="2439216" cy="2494016"/>
          </a:xfrm>
        </p:spPr>
        <p:txBody>
          <a:bodyPr anchor="b"/>
          <a:lstStyle>
            <a:lvl1pPr>
              <a:defRPr sz="2647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5196" y="1538968"/>
            <a:ext cx="3828693" cy="7595861"/>
          </a:xfrm>
        </p:spPr>
        <p:txBody>
          <a:bodyPr anchor="t"/>
          <a:lstStyle>
            <a:lvl1pPr marL="0" indent="0">
              <a:buNone/>
              <a:defRPr sz="2647"/>
            </a:lvl1pPr>
            <a:lvl2pPr marL="378150" indent="0">
              <a:buNone/>
              <a:defRPr sz="2316"/>
            </a:lvl2pPr>
            <a:lvl3pPr marL="756300" indent="0">
              <a:buNone/>
              <a:defRPr sz="1985"/>
            </a:lvl3pPr>
            <a:lvl4pPr marL="1134450" indent="0">
              <a:buNone/>
              <a:defRPr sz="1654"/>
            </a:lvl4pPr>
            <a:lvl5pPr marL="1512600" indent="0">
              <a:buNone/>
              <a:defRPr sz="1654"/>
            </a:lvl5pPr>
            <a:lvl6pPr marL="1890751" indent="0">
              <a:buNone/>
              <a:defRPr sz="1654"/>
            </a:lvl6pPr>
            <a:lvl7pPr marL="2268901" indent="0">
              <a:buNone/>
              <a:defRPr sz="1654"/>
            </a:lvl7pPr>
            <a:lvl8pPr marL="2647051" indent="0">
              <a:buNone/>
              <a:defRPr sz="1654"/>
            </a:lvl8pPr>
            <a:lvl9pPr marL="3025201" indent="0">
              <a:buNone/>
              <a:defRPr sz="1654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931" y="3206592"/>
            <a:ext cx="2439216" cy="5940607"/>
          </a:xfrm>
        </p:spPr>
        <p:txBody>
          <a:bodyPr/>
          <a:lstStyle>
            <a:lvl1pPr marL="0" indent="0">
              <a:buNone/>
              <a:defRPr sz="1323"/>
            </a:lvl1pPr>
            <a:lvl2pPr marL="378150" indent="0">
              <a:buNone/>
              <a:defRPr sz="1158"/>
            </a:lvl2pPr>
            <a:lvl3pPr marL="756300" indent="0">
              <a:buNone/>
              <a:defRPr sz="993"/>
            </a:lvl3pPr>
            <a:lvl4pPr marL="1134450" indent="0">
              <a:buNone/>
              <a:defRPr sz="827"/>
            </a:lvl4pPr>
            <a:lvl5pPr marL="1512600" indent="0">
              <a:buNone/>
              <a:defRPr sz="827"/>
            </a:lvl5pPr>
            <a:lvl6pPr marL="1890751" indent="0">
              <a:buNone/>
              <a:defRPr sz="827"/>
            </a:lvl6pPr>
            <a:lvl7pPr marL="2268901" indent="0">
              <a:buNone/>
              <a:defRPr sz="827"/>
            </a:lvl7pPr>
            <a:lvl8pPr marL="2647051" indent="0">
              <a:buNone/>
              <a:defRPr sz="827"/>
            </a:lvl8pPr>
            <a:lvl9pPr marL="3025201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3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946" y="569073"/>
            <a:ext cx="6522958" cy="2065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946" y="2845355"/>
            <a:ext cx="6522958" cy="6781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946" y="9906786"/>
            <a:ext cx="1701641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EE3FE-31FF-43F6-B738-10BAC54F2AD4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5194" y="9906786"/>
            <a:ext cx="2552462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41263" y="9906786"/>
            <a:ext cx="1701641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61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6300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75" indent="-189075" algn="l" defTabSz="75630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22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37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52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6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82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9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612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42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5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30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45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60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75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90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705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520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11.png"/><Relationship Id="rId5" Type="http://schemas.openxmlformats.org/officeDocument/2006/relationships/image" Target="../media/image3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11.png"/><Relationship Id="rId5" Type="http://schemas.openxmlformats.org/officeDocument/2006/relationships/image" Target="../media/image3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11.png"/><Relationship Id="rId5" Type="http://schemas.openxmlformats.org/officeDocument/2006/relationships/image" Target="../media/image3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8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อาจเป็นรูปภาพของ หนึ่งคนขึ้นไป และ สถานที่ในร่ม">
            <a:extLst>
              <a:ext uri="{FF2B5EF4-FFF2-40B4-BE49-F238E27FC236}">
                <a16:creationId xmlns:a16="http://schemas.microsoft.com/office/drawing/2014/main" xmlns="" id="{D5ADB06A-A02F-1C46-AC6A-2E354ADAD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357" y="2323335"/>
            <a:ext cx="5892485" cy="441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6D692764-87CB-4A47-8AFE-7D393D987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xmlns="" id="{0537C39B-5DC6-4361-9359-4C61993854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8"/>
          <a:stretch/>
        </p:blipFill>
        <p:spPr>
          <a:xfrm>
            <a:off x="3859" y="3316406"/>
            <a:ext cx="7555131" cy="737223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1A6E5269-C479-40F6-9305-48F32986B8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771E8E69-6A54-4EE9-98E2-2342F74726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0" t="11364" r="3098" b="72420"/>
          <a:stretch/>
        </p:blipFill>
        <p:spPr>
          <a:xfrm>
            <a:off x="5773004" y="1190901"/>
            <a:ext cx="1551986" cy="1733266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D305B7DA-7A0D-44A6-92F8-D19028B788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4312" r="23639" b="9855"/>
          <a:stretch/>
        </p:blipFill>
        <p:spPr>
          <a:xfrm>
            <a:off x="4201641" y="7942996"/>
            <a:ext cx="1571363" cy="1692323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9288C202-2AF0-4D08-848B-61AD71FA69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77" r="47535" b="7556"/>
          <a:stretch/>
        </p:blipFill>
        <p:spPr>
          <a:xfrm>
            <a:off x="3860" y="8270542"/>
            <a:ext cx="3963782" cy="1610437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xmlns="" id="{6982F5B1-4A41-472F-A561-14C2DB844FB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38" r="47535" b="7556"/>
          <a:stretch/>
        </p:blipFill>
        <p:spPr>
          <a:xfrm>
            <a:off x="3860" y="9089408"/>
            <a:ext cx="3963782" cy="791571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xmlns="" id="{2168289B-C7FC-4217-B394-8D1EDC3D52B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5E50B3A7-1376-41C0-9359-A3E2F4931A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50"/>
          <a:stretch/>
        </p:blipFill>
        <p:spPr>
          <a:xfrm>
            <a:off x="3859" y="9785444"/>
            <a:ext cx="7555131" cy="903193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xmlns="" id="{B349F88D-9071-4931-AEC7-C38C9B576AE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6239" y="1334202"/>
            <a:ext cx="1262418" cy="1446661"/>
          </a:xfrm>
          <a:prstGeom prst="rect">
            <a:avLst/>
          </a:prstGeom>
        </p:spPr>
      </p:pic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xmlns="" id="{9947FCEB-E8CC-43EE-B505-20502E08F1D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529976" y="174171"/>
            <a:ext cx="1197970" cy="1176956"/>
          </a:xfrm>
          <a:prstGeom prst="rect">
            <a:avLst/>
          </a:prstGeom>
        </p:spPr>
      </p:pic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xmlns="" id="{3DBDEFEE-0834-485B-8337-1171B81D9DF7}"/>
              </a:ext>
            </a:extLst>
          </p:cNvPr>
          <p:cNvSpPr txBox="1"/>
          <p:nvPr/>
        </p:nvSpPr>
        <p:spPr>
          <a:xfrm>
            <a:off x="1635073" y="277837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2163A5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2163A5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2163A5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2163A5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9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11161" y="1211653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กล่องข้อความ 39">
            <a:extLst>
              <a:ext uri="{FF2B5EF4-FFF2-40B4-BE49-F238E27FC236}">
                <a16:creationId xmlns:a16="http://schemas.microsoft.com/office/drawing/2014/main" xmlns="" id="{712F3462-C447-4905-AB68-602FD3D2E339}"/>
              </a:ext>
            </a:extLst>
          </p:cNvPr>
          <p:cNvSpPr txBox="1"/>
          <p:nvPr/>
        </p:nvSpPr>
        <p:spPr>
          <a:xfrm>
            <a:off x="645749" y="8560446"/>
            <a:ext cx="2752677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2163A5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นางสาวธีร</a:t>
            </a:r>
            <a:r>
              <a:rPr lang="th-TH" sz="2200" dirty="0" err="1">
                <a:latin typeface="Mitr" panose="00000500000000000000" pitchFamily="2" charset="-34"/>
                <a:cs typeface="Mitr" panose="00000500000000000000" pitchFamily="2" charset="-34"/>
              </a:rPr>
              <a:t>า</a:t>
            </a:r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พร  ศรีนุช</a:t>
            </a:r>
          </a:p>
        </p:txBody>
      </p:sp>
      <p:sp>
        <p:nvSpPr>
          <p:cNvPr id="41" name="กล่องข้อความ 40">
            <a:extLst>
              <a:ext uri="{FF2B5EF4-FFF2-40B4-BE49-F238E27FC236}">
                <a16:creationId xmlns:a16="http://schemas.microsoft.com/office/drawing/2014/main" xmlns="" id="{63AC5876-132E-4955-BA4F-76E716ABC615}"/>
              </a:ext>
            </a:extLst>
          </p:cNvPr>
          <p:cNvSpPr txBox="1"/>
          <p:nvPr/>
        </p:nvSpPr>
        <p:spPr>
          <a:xfrm>
            <a:off x="696112" y="9323610"/>
            <a:ext cx="22300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…….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42" name="กล่องข้อความ 41">
            <a:extLst>
              <a:ext uri="{FF2B5EF4-FFF2-40B4-BE49-F238E27FC236}">
                <a16:creationId xmlns:a16="http://schemas.microsoft.com/office/drawing/2014/main" xmlns="" id="{D968EEA0-4B89-4BF2-9267-53E6B801BCF0}"/>
              </a:ext>
            </a:extLst>
          </p:cNvPr>
          <p:cNvSpPr txBox="1"/>
          <p:nvPr/>
        </p:nvSpPr>
        <p:spPr>
          <a:xfrm>
            <a:off x="3398426" y="9903219"/>
            <a:ext cx="40975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กลุ่มสาระการเรียนรู้วิทยาศาสตร์และเทคโนโลยี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sp>
        <p:nvSpPr>
          <p:cNvPr id="43" name="กล่องข้อความ 42">
            <a:extLst>
              <a:ext uri="{FF2B5EF4-FFF2-40B4-BE49-F238E27FC236}">
                <a16:creationId xmlns:a16="http://schemas.microsoft.com/office/drawing/2014/main" xmlns="" id="{10D6C1E5-A189-49AF-8CC1-D9F8D33EACC7}"/>
              </a:ext>
            </a:extLst>
          </p:cNvPr>
          <p:cNvSpPr txBox="1"/>
          <p:nvPr/>
        </p:nvSpPr>
        <p:spPr>
          <a:xfrm>
            <a:off x="6062576" y="164711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FF6857FF-3A89-AC48-8146-A166D4F61A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40" y="343018"/>
            <a:ext cx="842760" cy="842760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xmlns="" id="{CD56678A-E3FF-9A49-AC60-0EC3D76FB5F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2564" y="3588261"/>
            <a:ext cx="3531363" cy="44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0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686E254B-E27B-44E1-AB78-0A8F2AE0C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FEC3624D-5FDC-4116-8BFA-44CABA38F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8"/>
          <a:stretch/>
        </p:blipFill>
        <p:spPr>
          <a:xfrm flipH="1"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C7A744BE-D82E-42A5-86EC-ED5B855AF6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DAC0113D-D6E7-4919-9442-1C0202E0CC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3328" r="24167" b="9427"/>
          <a:stretch/>
        </p:blipFill>
        <p:spPr>
          <a:xfrm flipH="1">
            <a:off x="1829705" y="7837714"/>
            <a:ext cx="1531502" cy="1843315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35540698-E87D-411C-9B82-45A6579822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73"/>
          <a:stretch/>
        </p:blipFill>
        <p:spPr>
          <a:xfrm flipH="1">
            <a:off x="3859" y="9681028"/>
            <a:ext cx="7555131" cy="1007609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AC39C12F-6F21-478C-B092-669BAAA2D8A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BE930A61-888C-CD49-9727-0374D3100A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06636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68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292A4A2F-FD96-4088-8A38-9D9F2A46C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84BD7054-88B7-43FF-8A36-4360DB76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/>
        </p:blipFill>
        <p:spPr>
          <a:xfrm>
            <a:off x="3859" y="3381828"/>
            <a:ext cx="7555131" cy="730680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100EFB6-C214-440B-A1E8-65147AA39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F4B57492-7AF1-43CE-8534-8235BD344A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80" r="47989" b="8323"/>
          <a:stretch/>
        </p:blipFill>
        <p:spPr>
          <a:xfrm>
            <a:off x="3860" y="8345714"/>
            <a:ext cx="3929512" cy="145337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7CDC30-B651-4216-8AAA-D9F33AE62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305"/>
          <a:stretch/>
        </p:blipFill>
        <p:spPr>
          <a:xfrm>
            <a:off x="4201641" y="7881257"/>
            <a:ext cx="1575045" cy="1770744"/>
          </a:xfrm>
          <a:prstGeom prst="rect">
            <a:avLst/>
          </a:prstGeom>
          <a:noFill/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3E4B4C52-E0B8-4F46-A1A6-038FD71B94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" b="14"/>
          <a:stretch/>
        </p:blipFill>
        <p:spPr>
          <a:xfrm>
            <a:off x="5776686" y="1204686"/>
            <a:ext cx="1553028" cy="1756228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8F111602-ACBA-49C6-AC18-61D57FF396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" b="475"/>
          <a:stretch/>
        </p:blipFill>
        <p:spPr>
          <a:xfrm>
            <a:off x="3860" y="9235258"/>
            <a:ext cx="3929512" cy="677999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58BAB1AE-67C0-4876-8222-C49B66209B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" b="220"/>
          <a:stretch/>
        </p:blipFill>
        <p:spPr>
          <a:xfrm>
            <a:off x="3859" y="9652000"/>
            <a:ext cx="7555131" cy="103663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0A1B0DDA-3A29-4F82-9FA4-F217A132DD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3796B423-689F-49E5-B510-985F72EED5C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6298" y="1363824"/>
            <a:ext cx="1262418" cy="1446661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765C7E38-D6AB-46E6-B548-8A7C5E35F97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567392" y="128162"/>
            <a:ext cx="1197970" cy="1176956"/>
          </a:xfrm>
          <a:prstGeom prst="rect">
            <a:avLst/>
          </a:prstGeom>
        </p:spPr>
      </p:pic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xmlns="" id="{2407F931-3607-420E-9E49-0EFCD47FF7BF}"/>
              </a:ext>
            </a:extLst>
          </p:cNvPr>
          <p:cNvSpPr txBox="1"/>
          <p:nvPr/>
        </p:nvSpPr>
        <p:spPr>
          <a:xfrm>
            <a:off x="1767942" y="262670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FF00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FF00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FF00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FF0000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xmlns="" id="{3F4BEF86-D28B-4640-BD62-C547837CB65C}"/>
              </a:ext>
            </a:extLst>
          </p:cNvPr>
          <p:cNvSpPr txBox="1"/>
          <p:nvPr/>
        </p:nvSpPr>
        <p:spPr>
          <a:xfrm>
            <a:off x="737001" y="8573538"/>
            <a:ext cx="3044423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FF00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</a:t>
            </a:r>
            <a:r>
              <a:rPr lang="en-US" sz="2200" dirty="0">
                <a:latin typeface="Mitr" panose="00000500000000000000" pitchFamily="2" charset="-34"/>
                <a:cs typeface="Mitr" panose="00000500000000000000" pitchFamily="2" charset="-34"/>
              </a:rPr>
              <a:t>…………………………..</a:t>
            </a:r>
            <a:endParaRPr lang="th-TH" sz="2200" dirty="0"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xmlns="" id="{6719366A-F97F-4A93-93F5-6C3EC1A1E9B5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xmlns="" id="{53ED6EFD-C96F-46DA-8B97-723B9CBD0D60}"/>
              </a:ext>
            </a:extLst>
          </p:cNvPr>
          <p:cNvSpPr txBox="1"/>
          <p:nvPr/>
        </p:nvSpPr>
        <p:spPr>
          <a:xfrm>
            <a:off x="721815" y="9342829"/>
            <a:ext cx="28264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.........................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xmlns="" id="{3441DA7F-78EC-934C-B2A8-01F1678570B7}"/>
              </a:ext>
            </a:extLst>
          </p:cNvPr>
          <p:cNvSpPr txBox="1"/>
          <p:nvPr/>
        </p:nvSpPr>
        <p:spPr>
          <a:xfrm>
            <a:off x="3339114" y="9903219"/>
            <a:ext cx="41569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กลุ่มสาระการเรียนรู้ศิลปะ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E6AB77A9-2CC3-1E4A-8B53-E622021DE7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05" y="295260"/>
            <a:ext cx="842760" cy="842760"/>
          </a:xfrm>
          <a:prstGeom prst="rect">
            <a:avLst/>
          </a:prstGeom>
        </p:spPr>
      </p:pic>
      <p:sp>
        <p:nvSpPr>
          <p:cNvPr id="20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11161" y="1211653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76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DDB8BC39-C87C-4EDA-8A82-A547A0AF7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84BD7054-88B7-43FF-8A36-4360DB76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/>
        </p:blipFill>
        <p:spPr>
          <a:xfrm flipH="1">
            <a:off x="3859" y="3381828"/>
            <a:ext cx="7555131" cy="730680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100EFB6-C214-440B-A1E8-65147AA39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7CDC30-B651-4216-8AAA-D9F33AE628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305"/>
          <a:stretch/>
        </p:blipFill>
        <p:spPr>
          <a:xfrm flipH="1">
            <a:off x="1786163" y="7881257"/>
            <a:ext cx="1575045" cy="177074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58BAB1AE-67C0-4876-8222-C49B66209B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" b="220"/>
          <a:stretch/>
        </p:blipFill>
        <p:spPr>
          <a:xfrm flipH="1">
            <a:off x="3859" y="9652000"/>
            <a:ext cx="7555131" cy="103663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0A1B0DDA-3A29-4F82-9FA4-F217A132DD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B26BB265-583A-3A4D-92FA-4D30324D72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13894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39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292A4A2F-FD96-4088-8A38-9D9F2A46C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84BD7054-88B7-43FF-8A36-4360DB76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/>
        </p:blipFill>
        <p:spPr>
          <a:xfrm>
            <a:off x="3859" y="3381828"/>
            <a:ext cx="7555131" cy="730680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100EFB6-C214-440B-A1E8-65147AA39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F4B57492-7AF1-43CE-8534-8235BD344A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80" r="47989" b="8323"/>
          <a:stretch/>
        </p:blipFill>
        <p:spPr>
          <a:xfrm>
            <a:off x="3860" y="8345714"/>
            <a:ext cx="3929512" cy="145337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7CDC30-B651-4216-8AAA-D9F33AE62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305"/>
          <a:stretch/>
        </p:blipFill>
        <p:spPr>
          <a:xfrm>
            <a:off x="4201641" y="7881257"/>
            <a:ext cx="1575045" cy="1770744"/>
          </a:xfrm>
          <a:prstGeom prst="rect">
            <a:avLst/>
          </a:prstGeom>
          <a:noFill/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3E4B4C52-E0B8-4F46-A1A6-038FD71B94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" b="14"/>
          <a:stretch/>
        </p:blipFill>
        <p:spPr>
          <a:xfrm>
            <a:off x="5776686" y="1204686"/>
            <a:ext cx="1553028" cy="1756228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8F111602-ACBA-49C6-AC18-61D57FF396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" b="475"/>
          <a:stretch/>
        </p:blipFill>
        <p:spPr>
          <a:xfrm>
            <a:off x="3860" y="9235258"/>
            <a:ext cx="3929512" cy="677999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58BAB1AE-67C0-4876-8222-C49B66209B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" b="220"/>
          <a:stretch/>
        </p:blipFill>
        <p:spPr>
          <a:xfrm>
            <a:off x="3859" y="9652000"/>
            <a:ext cx="7555131" cy="103663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0A1B0DDA-3A29-4F82-9FA4-F217A132DD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3796B423-689F-49E5-B510-985F72EED5C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6298" y="1363824"/>
            <a:ext cx="1262418" cy="1446661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765C7E38-D6AB-46E6-B548-8A7C5E35F97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593017" y="174171"/>
            <a:ext cx="1197970" cy="1176956"/>
          </a:xfrm>
          <a:prstGeom prst="rect">
            <a:avLst/>
          </a:prstGeom>
        </p:spPr>
      </p:pic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xmlns="" id="{2407F931-3607-420E-9E49-0EFCD47FF7BF}"/>
              </a:ext>
            </a:extLst>
          </p:cNvPr>
          <p:cNvSpPr txBox="1"/>
          <p:nvPr/>
        </p:nvSpPr>
        <p:spPr>
          <a:xfrm>
            <a:off x="1732315" y="277837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FF2F92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FF2F92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FF2F92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FF2F92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xmlns="" id="{3F4BEF86-D28B-4640-BD62-C547837CB65C}"/>
              </a:ext>
            </a:extLst>
          </p:cNvPr>
          <p:cNvSpPr txBox="1"/>
          <p:nvPr/>
        </p:nvSpPr>
        <p:spPr>
          <a:xfrm>
            <a:off x="737001" y="8584638"/>
            <a:ext cx="3044423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FF2F92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</a:t>
            </a:r>
            <a:r>
              <a:rPr lang="en-US" sz="2200" dirty="0">
                <a:latin typeface="Mitr" panose="00000500000000000000" pitchFamily="2" charset="-34"/>
                <a:cs typeface="Mitr" panose="00000500000000000000" pitchFamily="2" charset="-34"/>
              </a:rPr>
              <a:t>…………………………..</a:t>
            </a:r>
            <a:endParaRPr lang="th-TH" sz="2200" dirty="0"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xmlns="" id="{6719366A-F97F-4A93-93F5-6C3EC1A1E9B5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xmlns="" id="{53ED6EFD-C96F-46DA-8B97-723B9CBD0D60}"/>
              </a:ext>
            </a:extLst>
          </p:cNvPr>
          <p:cNvSpPr txBox="1"/>
          <p:nvPr/>
        </p:nvSpPr>
        <p:spPr>
          <a:xfrm>
            <a:off x="737001" y="9342829"/>
            <a:ext cx="28264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.........................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xmlns="" id="{3441DA7F-78EC-934C-B2A8-01F1678570B7}"/>
              </a:ext>
            </a:extLst>
          </p:cNvPr>
          <p:cNvSpPr txBox="1"/>
          <p:nvPr/>
        </p:nvSpPr>
        <p:spPr>
          <a:xfrm>
            <a:off x="3339114" y="9903219"/>
            <a:ext cx="41569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กลุ่มสาระการเรียนรู้คณิตศาสตร์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E6AB77A9-2CC3-1E4A-8B53-E622021DE7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3" y="350051"/>
            <a:ext cx="842760" cy="842760"/>
          </a:xfrm>
          <a:prstGeom prst="rect">
            <a:avLst/>
          </a:prstGeom>
        </p:spPr>
      </p:pic>
      <p:sp>
        <p:nvSpPr>
          <p:cNvPr id="20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11160" y="1174273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751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DDB8BC39-C87C-4EDA-8A82-A547A0AF7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84BD7054-88B7-43FF-8A36-4360DB76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/>
        </p:blipFill>
        <p:spPr>
          <a:xfrm flipH="1">
            <a:off x="3859" y="3381828"/>
            <a:ext cx="7555131" cy="730680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100EFB6-C214-440B-A1E8-65147AA39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7CDC30-B651-4216-8AAA-D9F33AE628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305"/>
          <a:stretch/>
        </p:blipFill>
        <p:spPr>
          <a:xfrm flipH="1">
            <a:off x="1786163" y="7881257"/>
            <a:ext cx="1575045" cy="177074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58BAB1AE-67C0-4876-8222-C49B66209B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" b="220"/>
          <a:stretch/>
        </p:blipFill>
        <p:spPr>
          <a:xfrm flipH="1">
            <a:off x="3859" y="9652000"/>
            <a:ext cx="7555131" cy="103663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0A1B0DDA-3A29-4F82-9FA4-F217A132DD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B26BB265-583A-3A4D-92FA-4D30324D72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13894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55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292A4A2F-FD96-4088-8A38-9D9F2A46C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84BD7054-88B7-43FF-8A36-4360DB76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/>
        </p:blipFill>
        <p:spPr>
          <a:xfrm>
            <a:off x="3859" y="3381828"/>
            <a:ext cx="7555131" cy="730680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100EFB6-C214-440B-A1E8-65147AA39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F4B57492-7AF1-43CE-8534-8235BD344A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80" r="47989" b="8323"/>
          <a:stretch/>
        </p:blipFill>
        <p:spPr>
          <a:xfrm>
            <a:off x="3860" y="8345714"/>
            <a:ext cx="3929512" cy="145337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7CDC30-B651-4216-8AAA-D9F33AE62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305"/>
          <a:stretch/>
        </p:blipFill>
        <p:spPr>
          <a:xfrm>
            <a:off x="4201641" y="7881257"/>
            <a:ext cx="1575045" cy="1770744"/>
          </a:xfrm>
          <a:prstGeom prst="rect">
            <a:avLst/>
          </a:prstGeom>
          <a:noFill/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3E4B4C52-E0B8-4F46-A1A6-038FD71B94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" b="14"/>
          <a:stretch/>
        </p:blipFill>
        <p:spPr>
          <a:xfrm>
            <a:off x="5776686" y="1204686"/>
            <a:ext cx="1553028" cy="1756228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8F111602-ACBA-49C6-AC18-61D57FF396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" b="475"/>
          <a:stretch/>
        </p:blipFill>
        <p:spPr>
          <a:xfrm>
            <a:off x="3860" y="9235258"/>
            <a:ext cx="3929512" cy="677999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58BAB1AE-67C0-4876-8222-C49B66209B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" b="220"/>
          <a:stretch/>
        </p:blipFill>
        <p:spPr>
          <a:xfrm>
            <a:off x="3859" y="9652000"/>
            <a:ext cx="7555131" cy="103663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0A1B0DDA-3A29-4F82-9FA4-F217A132DD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3796B423-689F-49E5-B510-985F72EED5C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31308" y="1363824"/>
            <a:ext cx="1262418" cy="1446661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765C7E38-D6AB-46E6-B548-8A7C5E35F97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506226" y="174171"/>
            <a:ext cx="1197970" cy="1176956"/>
          </a:xfrm>
          <a:prstGeom prst="rect">
            <a:avLst/>
          </a:prstGeom>
        </p:spPr>
      </p:pic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xmlns="" id="{2407F931-3607-420E-9E49-0EFCD47FF7BF}"/>
              </a:ext>
            </a:extLst>
          </p:cNvPr>
          <p:cNvSpPr txBox="1"/>
          <p:nvPr/>
        </p:nvSpPr>
        <p:spPr>
          <a:xfrm>
            <a:off x="1635073" y="277837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9437F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9437F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9437F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9437FF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xmlns="" id="{3F4BEF86-D28B-4640-BD62-C547837CB65C}"/>
              </a:ext>
            </a:extLst>
          </p:cNvPr>
          <p:cNvSpPr txBox="1"/>
          <p:nvPr/>
        </p:nvSpPr>
        <p:spPr>
          <a:xfrm>
            <a:off x="721815" y="8560446"/>
            <a:ext cx="3044423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9437F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</a:t>
            </a:r>
            <a:r>
              <a:rPr lang="en-US" sz="2200" dirty="0">
                <a:latin typeface="Mitr" panose="00000500000000000000" pitchFamily="2" charset="-34"/>
                <a:cs typeface="Mitr" panose="00000500000000000000" pitchFamily="2" charset="-34"/>
              </a:rPr>
              <a:t>…………………………..</a:t>
            </a:r>
            <a:endParaRPr lang="th-TH" sz="2200" dirty="0"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xmlns="" id="{6719366A-F97F-4A93-93F5-6C3EC1A1E9B5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xmlns="" id="{53ED6EFD-C96F-46DA-8B97-723B9CBD0D60}"/>
              </a:ext>
            </a:extLst>
          </p:cNvPr>
          <p:cNvSpPr txBox="1"/>
          <p:nvPr/>
        </p:nvSpPr>
        <p:spPr>
          <a:xfrm>
            <a:off x="759568" y="9342829"/>
            <a:ext cx="28264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.........................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xmlns="" id="{3441DA7F-78EC-934C-B2A8-01F1678570B7}"/>
              </a:ext>
            </a:extLst>
          </p:cNvPr>
          <p:cNvSpPr txBox="1"/>
          <p:nvPr/>
        </p:nvSpPr>
        <p:spPr>
          <a:xfrm>
            <a:off x="3339114" y="9903219"/>
            <a:ext cx="41569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กลุ่มสาระการเรียนรู้ภาษาไทย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E6AB77A9-2CC3-1E4A-8B53-E622021DE7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5" y="343018"/>
            <a:ext cx="842760" cy="842760"/>
          </a:xfrm>
          <a:prstGeom prst="rect">
            <a:avLst/>
          </a:prstGeom>
        </p:spPr>
      </p:pic>
      <p:sp>
        <p:nvSpPr>
          <p:cNvPr id="20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11161" y="1211653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631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DDB8BC39-C87C-4EDA-8A82-A547A0AF7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84BD7054-88B7-43FF-8A36-4360DB767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/>
        </p:blipFill>
        <p:spPr>
          <a:xfrm flipH="1">
            <a:off x="3859" y="3381828"/>
            <a:ext cx="7555131" cy="730680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100EFB6-C214-440B-A1E8-65147AA39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7CDC30-B651-4216-8AAA-D9F33AE628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305"/>
          <a:stretch/>
        </p:blipFill>
        <p:spPr>
          <a:xfrm flipH="1">
            <a:off x="1786163" y="7881257"/>
            <a:ext cx="1575045" cy="177074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58BAB1AE-67C0-4876-8222-C49B66209B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" b="220"/>
          <a:stretch/>
        </p:blipFill>
        <p:spPr>
          <a:xfrm flipH="1">
            <a:off x="3859" y="9652000"/>
            <a:ext cx="7555131" cy="103663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0A1B0DDA-3A29-4F82-9FA4-F217A132DD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B26BB265-583A-3A4D-92FA-4D30324D72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13894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6C0DD89B-53B3-48D8-A999-8208801AF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xmlns="" id="{0537C39B-5DC6-4361-9359-4C61993854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8"/>
          <a:stretch/>
        </p:blipFill>
        <p:spPr>
          <a:xfrm flipH="1">
            <a:off x="3859" y="3316406"/>
            <a:ext cx="7555131" cy="737223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1A6E5269-C479-40F6-9305-48F32986B8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D305B7DA-7A0D-44A6-92F8-D19028B788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4312" r="23639" b="9855"/>
          <a:stretch/>
        </p:blipFill>
        <p:spPr>
          <a:xfrm flipH="1">
            <a:off x="1789845" y="7942996"/>
            <a:ext cx="1571363" cy="1692323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xmlns="" id="{2168289B-C7FC-4217-B394-8D1EDC3D52B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5E50B3A7-1376-41C0-9359-A3E2F4931A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50"/>
          <a:stretch/>
        </p:blipFill>
        <p:spPr>
          <a:xfrm flipH="1">
            <a:off x="3859" y="9785444"/>
            <a:ext cx="7555131" cy="903193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ECA48660-5ABA-FC4E-AAA0-2A0A12D67D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36422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1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A0283A78-5315-754F-A010-F7669DAE7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xmlns="" id="{0537C39B-5DC6-4361-9359-4C6199385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396"/>
          <a:stretch/>
        </p:blipFill>
        <p:spPr>
          <a:xfrm>
            <a:off x="3859" y="3316406"/>
            <a:ext cx="7555131" cy="737223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1A6E5269-C479-40F6-9305-48F32986B8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771E8E69-6A54-4EE9-98E2-2342F74726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" b="634"/>
          <a:stretch/>
        </p:blipFill>
        <p:spPr>
          <a:xfrm>
            <a:off x="5773004" y="1214651"/>
            <a:ext cx="1551986" cy="1733266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D305B7DA-7A0D-44A6-92F8-D19028B78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4" b="2394"/>
          <a:stretch/>
        </p:blipFill>
        <p:spPr>
          <a:xfrm>
            <a:off x="4201641" y="7942996"/>
            <a:ext cx="1571363" cy="1692323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9288C202-2AF0-4D08-848B-61AD71FA69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77" r="47535" b="7556"/>
          <a:stretch/>
        </p:blipFill>
        <p:spPr>
          <a:xfrm>
            <a:off x="3860" y="8270542"/>
            <a:ext cx="3963782" cy="1610437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xmlns="" id="{6982F5B1-4A41-472F-A561-14C2DB844F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6" r="6386"/>
          <a:stretch/>
        </p:blipFill>
        <p:spPr>
          <a:xfrm>
            <a:off x="3860" y="9269289"/>
            <a:ext cx="3963782" cy="661720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xmlns="" id="{2168289B-C7FC-4217-B394-8D1EDC3D52B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5E50B3A7-1376-41C0-9359-A3E2F4931A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8" b="6628"/>
          <a:stretch/>
        </p:blipFill>
        <p:spPr>
          <a:xfrm>
            <a:off x="3859" y="9785444"/>
            <a:ext cx="7555131" cy="903193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xmlns="" id="{B349F88D-9071-4931-AEC7-C38C9B576AE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3600" y="1351127"/>
            <a:ext cx="1262418" cy="1446661"/>
          </a:xfrm>
          <a:prstGeom prst="rect">
            <a:avLst/>
          </a:prstGeom>
        </p:spPr>
      </p:pic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xmlns="" id="{9947FCEB-E8CC-43EE-B505-20502E08F1D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502830" y="174171"/>
            <a:ext cx="1197970" cy="1176956"/>
          </a:xfrm>
          <a:prstGeom prst="rect">
            <a:avLst/>
          </a:prstGeom>
        </p:spPr>
      </p:pic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xmlns="" id="{3DBDEFEE-0834-485B-8337-1171B81D9DF7}"/>
              </a:ext>
            </a:extLst>
          </p:cNvPr>
          <p:cNvSpPr txBox="1"/>
          <p:nvPr/>
        </p:nvSpPr>
        <p:spPr>
          <a:xfrm>
            <a:off x="1635073" y="255250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9452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9452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9452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945200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40" name="กล่องข้อความ 39">
            <a:extLst>
              <a:ext uri="{FF2B5EF4-FFF2-40B4-BE49-F238E27FC236}">
                <a16:creationId xmlns:a16="http://schemas.microsoft.com/office/drawing/2014/main" xmlns="" id="{712F3462-C447-4905-AB68-602FD3D2E339}"/>
              </a:ext>
            </a:extLst>
          </p:cNvPr>
          <p:cNvSpPr txBox="1"/>
          <p:nvPr/>
        </p:nvSpPr>
        <p:spPr>
          <a:xfrm>
            <a:off x="846725" y="8573153"/>
            <a:ext cx="2752677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945200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นางสาวธีร</a:t>
            </a:r>
            <a:r>
              <a:rPr lang="th-TH" sz="2200" dirty="0" err="1">
                <a:latin typeface="Mitr" panose="00000500000000000000" pitchFamily="2" charset="-34"/>
                <a:cs typeface="Mitr" panose="00000500000000000000" pitchFamily="2" charset="-34"/>
              </a:rPr>
              <a:t>า</a:t>
            </a:r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พร  ศรีนุช</a:t>
            </a:r>
          </a:p>
        </p:txBody>
      </p:sp>
      <p:sp>
        <p:nvSpPr>
          <p:cNvPr id="41" name="กล่องข้อความ 40">
            <a:extLst>
              <a:ext uri="{FF2B5EF4-FFF2-40B4-BE49-F238E27FC236}">
                <a16:creationId xmlns:a16="http://schemas.microsoft.com/office/drawing/2014/main" xmlns="" id="{63AC5876-132E-4955-BA4F-76E716ABC615}"/>
              </a:ext>
            </a:extLst>
          </p:cNvPr>
          <p:cNvSpPr txBox="1"/>
          <p:nvPr/>
        </p:nvSpPr>
        <p:spPr>
          <a:xfrm>
            <a:off x="870702" y="9342829"/>
            <a:ext cx="22300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…….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42" name="กล่องข้อความ 41">
            <a:extLst>
              <a:ext uri="{FF2B5EF4-FFF2-40B4-BE49-F238E27FC236}">
                <a16:creationId xmlns:a16="http://schemas.microsoft.com/office/drawing/2014/main" xmlns="" id="{D968EEA0-4B89-4BF2-9267-53E6B801BCF0}"/>
              </a:ext>
            </a:extLst>
          </p:cNvPr>
          <p:cNvSpPr txBox="1"/>
          <p:nvPr/>
        </p:nvSpPr>
        <p:spPr>
          <a:xfrm>
            <a:off x="3398426" y="9903219"/>
            <a:ext cx="40975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กลุ่มสาระการเรียนรู้สุขศึกษา และพลศึกษา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sp>
        <p:nvSpPr>
          <p:cNvPr id="43" name="กล่องข้อความ 42">
            <a:extLst>
              <a:ext uri="{FF2B5EF4-FFF2-40B4-BE49-F238E27FC236}">
                <a16:creationId xmlns:a16="http://schemas.microsoft.com/office/drawing/2014/main" xmlns="" id="{10D6C1E5-A189-49AF-8CC1-D9F8D33EACC7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FF6857FF-3A89-AC48-8146-A166D4F61A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60" y="343018"/>
            <a:ext cx="842760" cy="842760"/>
          </a:xfrm>
          <a:prstGeom prst="rect">
            <a:avLst/>
          </a:prstGeom>
        </p:spPr>
      </p:pic>
      <p:sp>
        <p:nvSpPr>
          <p:cNvPr id="20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11161" y="1211653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09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F3624F09-B4B6-42D5-A17F-B73FA2954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0A2E9B22-0908-4E54-888E-5A563DB8F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" r="150"/>
          <a:stretch/>
        </p:blipFill>
        <p:spPr>
          <a:xfrm flipH="1"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36182B62-68B9-48C3-A84F-628B535569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1C1E4A-0FC6-4A10-81C5-C4A68B265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" r="2258"/>
          <a:stretch/>
        </p:blipFill>
        <p:spPr>
          <a:xfrm flipH="1">
            <a:off x="1829705" y="7866742"/>
            <a:ext cx="1531502" cy="1814287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xmlns="" id="{972910A3-832B-4C42-B290-454AB06138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" b="1614"/>
          <a:stretch/>
        </p:blipFill>
        <p:spPr>
          <a:xfrm flipH="1">
            <a:off x="3859" y="9681028"/>
            <a:ext cx="7555131" cy="1007609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EB76FCBF-CEE0-4F80-A73A-70ED947971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xmlns="" id="{2F74D9EF-A575-CC46-B4AE-A35AD82ADB1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21150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36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460DEA3C-47E6-4163-BC05-50D7DA05B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A89D626D-8E5A-4968-8B1C-9AEE6EB63C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8"/>
          <a:stretch/>
        </p:blipFill>
        <p:spPr>
          <a:xfrm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11497CD-EA49-42E5-A1F8-C8C0CF8FC3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xmlns="" id="{4EEE5A82-8242-41BD-A404-A2422412DE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44" r="47604" b="8323"/>
          <a:stretch/>
        </p:blipFill>
        <p:spPr>
          <a:xfrm>
            <a:off x="3859" y="8331200"/>
            <a:ext cx="3958541" cy="1467893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xmlns="" id="{C9755BE0-CF22-47C7-AC66-AB6F8896FA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3599" r="23207" b="9291"/>
          <a:stretch/>
        </p:blipFill>
        <p:spPr>
          <a:xfrm>
            <a:off x="4201641" y="7866742"/>
            <a:ext cx="1604073" cy="1828801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xmlns="" id="{8B4F29FA-CCE0-4428-B031-F091A817C9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94" t="11407" r="3419" b="72163"/>
          <a:stretch/>
        </p:blipFill>
        <p:spPr>
          <a:xfrm>
            <a:off x="5805714" y="1219200"/>
            <a:ext cx="1494972" cy="175622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6CF959C8-8F4F-4187-BCBB-91D2D27C0D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7" r="47604" b="6983"/>
          <a:stretch/>
        </p:blipFill>
        <p:spPr>
          <a:xfrm>
            <a:off x="3859" y="9220745"/>
            <a:ext cx="3958541" cy="721542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xmlns="" id="{9636557D-E3EE-4F30-BF75-A9417ED3B2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09"/>
          <a:stretch/>
        </p:blipFill>
        <p:spPr>
          <a:xfrm>
            <a:off x="3859" y="9695542"/>
            <a:ext cx="7555131" cy="993095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xmlns="" id="{0A9BE858-41E5-4EE3-A57A-25884A00200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F2EAC84C-CA58-40C6-8FC7-63AA051F516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3600" y="1351127"/>
            <a:ext cx="1262418" cy="1446661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xmlns="" id="{6220ED25-3702-4FEC-9669-40B01E37D1D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649042" y="174171"/>
            <a:ext cx="1197970" cy="1176956"/>
          </a:xfrm>
          <a:prstGeom prst="rect">
            <a:avLst/>
          </a:prstGeom>
        </p:spPr>
      </p:pic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xmlns="" id="{6CDA499A-B1C7-4F66-A177-5478BFFCCAEA}"/>
              </a:ext>
            </a:extLst>
          </p:cNvPr>
          <p:cNvSpPr txBox="1"/>
          <p:nvPr/>
        </p:nvSpPr>
        <p:spPr>
          <a:xfrm>
            <a:off x="1815551" y="325337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69B153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69B153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69B153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69B153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5" name="กล่องข้อความ 34">
            <a:extLst>
              <a:ext uri="{FF2B5EF4-FFF2-40B4-BE49-F238E27FC236}">
                <a16:creationId xmlns:a16="http://schemas.microsoft.com/office/drawing/2014/main" xmlns="" id="{0BB1A7F5-EA89-42F2-8005-A7BD7E3D5804}"/>
              </a:ext>
            </a:extLst>
          </p:cNvPr>
          <p:cNvSpPr txBox="1"/>
          <p:nvPr/>
        </p:nvSpPr>
        <p:spPr>
          <a:xfrm>
            <a:off x="868054" y="8559025"/>
            <a:ext cx="2757486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69B153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</a:t>
            </a:r>
            <a:r>
              <a:rPr lang="en-US" sz="2200" dirty="0">
                <a:latin typeface="Mitr" panose="00000500000000000000" pitchFamily="2" charset="-34"/>
                <a:cs typeface="Mitr" panose="00000500000000000000" pitchFamily="2" charset="-34"/>
              </a:rPr>
              <a:t>………………………</a:t>
            </a:r>
            <a:endParaRPr lang="th-TH" sz="2200" dirty="0"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xmlns="" id="{C15EAC71-2853-4390-BAC6-24920EC9258D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sp>
        <p:nvSpPr>
          <p:cNvPr id="40" name="กล่องข้อความ 39">
            <a:extLst>
              <a:ext uri="{FF2B5EF4-FFF2-40B4-BE49-F238E27FC236}">
                <a16:creationId xmlns:a16="http://schemas.microsoft.com/office/drawing/2014/main" xmlns="" id="{858F78C9-DA66-4DD3-8CF6-8249F9D9EAD4}"/>
              </a:ext>
            </a:extLst>
          </p:cNvPr>
          <p:cNvSpPr txBox="1"/>
          <p:nvPr/>
        </p:nvSpPr>
        <p:spPr>
          <a:xfrm>
            <a:off x="929706" y="9339777"/>
            <a:ext cx="251543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…………..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465EF09A-FC69-AA43-B0A9-3C44E7AE16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54" y="343018"/>
            <a:ext cx="842760" cy="842760"/>
          </a:xfrm>
          <a:prstGeom prst="rect">
            <a:avLst/>
          </a:prstGeom>
        </p:spPr>
      </p:pic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xmlns="" id="{BC7FD9FF-8CFF-2E49-B2D2-B2901F3E23D7}"/>
              </a:ext>
            </a:extLst>
          </p:cNvPr>
          <p:cNvSpPr txBox="1"/>
          <p:nvPr/>
        </p:nvSpPr>
        <p:spPr>
          <a:xfrm>
            <a:off x="3339114" y="9903219"/>
            <a:ext cx="41569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กลุ่มสาระการเรียนรู้สังคมศึกษา ศาสนา และวัฒนธรรม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sp>
        <p:nvSpPr>
          <p:cNvPr id="21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47012" y="1233278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769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141B8E61-1F3F-400B-89B2-77F72993E9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A89D626D-8E5A-4968-8B1C-9AEE6EB63C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8"/>
          <a:stretch/>
        </p:blipFill>
        <p:spPr>
          <a:xfrm flipH="1"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11497CD-EA49-42E5-A1F8-C8C0CF8FC3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xmlns="" id="{C9755BE0-CF22-47C7-AC66-AB6F8896FA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3599" r="23207" b="9291"/>
          <a:stretch/>
        </p:blipFill>
        <p:spPr>
          <a:xfrm flipH="1">
            <a:off x="1757135" y="7866742"/>
            <a:ext cx="1604073" cy="1828801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xmlns="" id="{9636557D-E3EE-4F30-BF75-A9417ED3B2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09"/>
          <a:stretch/>
        </p:blipFill>
        <p:spPr>
          <a:xfrm flipH="1">
            <a:off x="3859" y="9695542"/>
            <a:ext cx="7555131" cy="993095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xmlns="" id="{0A9BE858-41E5-4EE3-A57A-25884A0020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D0F29521-2904-B944-A40F-8EEAF15F6B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24431" y="8228407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25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xmlns="" id="{E1B72E3D-1C65-4056-988D-1E379D5C5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0A2E9B22-0908-4E54-888E-5A563DB8F7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8"/>
          <a:stretch/>
        </p:blipFill>
        <p:spPr>
          <a:xfrm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36182B62-68B9-48C3-A84F-628B535569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5C3C5485-A6C4-4BA2-A36B-35689F12CB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09" r="48181" b="8322"/>
          <a:stretch/>
        </p:blipFill>
        <p:spPr>
          <a:xfrm>
            <a:off x="3860" y="8316686"/>
            <a:ext cx="3914998" cy="1482407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1C1E4A-0FC6-4A10-81C5-C4A68B265D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3599" r="24167" b="9427"/>
          <a:stretch/>
        </p:blipFill>
        <p:spPr>
          <a:xfrm>
            <a:off x="4201642" y="7866742"/>
            <a:ext cx="1531502" cy="181428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43B67FA7-DED6-4AE5-89C4-14EE13ECFF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3" t="11135" r="3896" b="72299"/>
          <a:stretch/>
        </p:blipFill>
        <p:spPr>
          <a:xfrm>
            <a:off x="5733144" y="1190171"/>
            <a:ext cx="1531502" cy="177074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FE49A0C8-1E89-4340-BA67-6F768AA16CF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31" r="48181" b="8322"/>
          <a:stretch/>
        </p:blipFill>
        <p:spPr>
          <a:xfrm>
            <a:off x="3860" y="9206230"/>
            <a:ext cx="3914998" cy="592863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xmlns="" id="{972910A3-832B-4C42-B290-454AB061382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73"/>
          <a:stretch/>
        </p:blipFill>
        <p:spPr>
          <a:xfrm>
            <a:off x="3859" y="9681028"/>
            <a:ext cx="7555131" cy="1007609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EB76FCBF-CEE0-4F80-A73A-70ED9479719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xmlns="" id="{044536A4-7462-47E0-8D22-560E1DFA247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3600" y="1351127"/>
            <a:ext cx="1262418" cy="1446661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xmlns="" id="{B2C81A04-398E-4CA3-B1D7-D204AD893C3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657964" y="174171"/>
            <a:ext cx="1197970" cy="1176956"/>
          </a:xfrm>
          <a:prstGeom prst="rect">
            <a:avLst/>
          </a:prstGeom>
        </p:spPr>
      </p:pic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xmlns="" id="{BBE3BFF0-D09F-4E74-A974-4E4401A0A992}"/>
              </a:ext>
            </a:extLst>
          </p:cNvPr>
          <p:cNvSpPr txBox="1"/>
          <p:nvPr/>
        </p:nvSpPr>
        <p:spPr>
          <a:xfrm>
            <a:off x="1803567" y="277836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C88816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C88816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C88816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C88816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0" name="กล่องข้อความ 29">
            <a:extLst>
              <a:ext uri="{FF2B5EF4-FFF2-40B4-BE49-F238E27FC236}">
                <a16:creationId xmlns:a16="http://schemas.microsoft.com/office/drawing/2014/main" xmlns="" id="{E53E7850-83E3-4C22-8724-C969922A4B96}"/>
              </a:ext>
            </a:extLst>
          </p:cNvPr>
          <p:cNvSpPr txBox="1"/>
          <p:nvPr/>
        </p:nvSpPr>
        <p:spPr>
          <a:xfrm>
            <a:off x="737001" y="8560446"/>
            <a:ext cx="3044423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C88816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</a:t>
            </a:r>
            <a:r>
              <a:rPr lang="en-US" sz="2200" dirty="0">
                <a:latin typeface="Mitr" panose="00000500000000000000" pitchFamily="2" charset="-34"/>
                <a:cs typeface="Mitr" panose="00000500000000000000" pitchFamily="2" charset="-34"/>
              </a:rPr>
              <a:t>…………………………..</a:t>
            </a:r>
            <a:endParaRPr lang="th-TH" sz="2200" dirty="0"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xmlns="" id="{2EA2A4E2-4FBE-4A1C-93B4-A55FAF429023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sp>
        <p:nvSpPr>
          <p:cNvPr id="35" name="กล่องข้อความ 34">
            <a:extLst>
              <a:ext uri="{FF2B5EF4-FFF2-40B4-BE49-F238E27FC236}">
                <a16:creationId xmlns:a16="http://schemas.microsoft.com/office/drawing/2014/main" xmlns="" id="{D547FA72-F79D-44B2-8529-47EAE55D7B82}"/>
              </a:ext>
            </a:extLst>
          </p:cNvPr>
          <p:cNvSpPr txBox="1"/>
          <p:nvPr/>
        </p:nvSpPr>
        <p:spPr>
          <a:xfrm>
            <a:off x="794557" y="9341078"/>
            <a:ext cx="236795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............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0444BFCD-E36D-564F-AD68-278CB94DBD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07" y="341269"/>
            <a:ext cx="842760" cy="842760"/>
          </a:xfrm>
          <a:prstGeom prst="rect">
            <a:avLst/>
          </a:prstGeom>
        </p:spPr>
      </p:pic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xmlns="" id="{BD8AB208-E696-544C-BF76-A9EE0674220E}"/>
              </a:ext>
            </a:extLst>
          </p:cNvPr>
          <p:cNvSpPr txBox="1"/>
          <p:nvPr/>
        </p:nvSpPr>
        <p:spPr>
          <a:xfrm>
            <a:off x="3339114" y="9903219"/>
            <a:ext cx="41569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กลุ่มสาระการเรียนรู้การงานอาชีพ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sp>
        <p:nvSpPr>
          <p:cNvPr id="20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11161" y="1211653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2899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F3624F09-B4B6-42D5-A17F-B73FA2954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0A2E9B22-0908-4E54-888E-5A563DB8F7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8"/>
          <a:stretch/>
        </p:blipFill>
        <p:spPr>
          <a:xfrm flipH="1"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36182B62-68B9-48C3-A84F-628B535569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 flipH="1"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461C1E4A-0FC6-4A10-81C5-C4A68B265D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3599" r="24167" b="9427"/>
          <a:stretch/>
        </p:blipFill>
        <p:spPr>
          <a:xfrm flipH="1">
            <a:off x="1829705" y="7866742"/>
            <a:ext cx="1531502" cy="1814287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xmlns="" id="{972910A3-832B-4C42-B290-454AB061382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73"/>
          <a:stretch/>
        </p:blipFill>
        <p:spPr>
          <a:xfrm flipH="1">
            <a:off x="3859" y="9681028"/>
            <a:ext cx="7555131" cy="1007609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EB76FCBF-CEE0-4F80-A73A-70ED947971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452365" y="8693624"/>
            <a:ext cx="869480" cy="1105469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xmlns="" id="{2F74D9EF-A575-CC46-B4AE-A35AD82ADB1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 flipH="1">
            <a:off x="2116516" y="8221150"/>
            <a:ext cx="869480" cy="11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19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77812768-E9EB-4179-BCF9-BDB124031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FEC3624D-5FDC-4116-8BFA-44CABA38F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8"/>
          <a:stretch/>
        </p:blipFill>
        <p:spPr>
          <a:xfrm>
            <a:off x="3859" y="3352800"/>
            <a:ext cx="7555131" cy="733583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C7A744BE-D82E-42A5-86EC-ED5B855AF6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5"/>
          <a:stretch/>
        </p:blipFill>
        <p:spPr>
          <a:xfrm>
            <a:off x="3859" y="3862316"/>
            <a:ext cx="7555131" cy="6826322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F490060D-BFD6-47E0-A1AF-FBE7FB3E5E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44" r="47989" b="7119"/>
          <a:stretch/>
        </p:blipFill>
        <p:spPr>
          <a:xfrm>
            <a:off x="3860" y="8331200"/>
            <a:ext cx="3929512" cy="1596571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DAC0113D-D6E7-4919-9442-1C0202E0CC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2" t="73328" r="24167" b="9427"/>
          <a:stretch/>
        </p:blipFill>
        <p:spPr>
          <a:xfrm>
            <a:off x="4201642" y="7837714"/>
            <a:ext cx="1531502" cy="1843315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F68ED0D7-E4E5-4703-87DC-B8BDFB4A88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3" t="11678" r="3896" b="72299"/>
          <a:stretch/>
        </p:blipFill>
        <p:spPr>
          <a:xfrm>
            <a:off x="5733144" y="1248229"/>
            <a:ext cx="1531502" cy="171268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C328B8A3-C6F6-434B-BF46-1A3170E3EA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92" r="47989" b="8323"/>
          <a:stretch/>
        </p:blipFill>
        <p:spPr>
          <a:xfrm>
            <a:off x="3860" y="9202056"/>
            <a:ext cx="3929512" cy="597037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35540698-E87D-411C-9B82-45A6579822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73"/>
          <a:stretch/>
        </p:blipFill>
        <p:spPr>
          <a:xfrm>
            <a:off x="3859" y="9681028"/>
            <a:ext cx="7555131" cy="1007609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xmlns="" id="{AC39C12F-6F21-478C-B092-669BAAA2D8A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5" t="81335" r="5936" b="8323"/>
          <a:stretch/>
        </p:blipFill>
        <p:spPr>
          <a:xfrm>
            <a:off x="6241004" y="8693624"/>
            <a:ext cx="869480" cy="110546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5DBE7E7D-77B9-4F2E-BF2A-CFD8CC94BA1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9" t="12641" r="4672" b="73825"/>
          <a:stretch/>
        </p:blipFill>
        <p:spPr>
          <a:xfrm>
            <a:off x="5943600" y="1351127"/>
            <a:ext cx="1262418" cy="1446661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xmlns="" id="{6F28BB37-78C7-4923-8596-E988F983F72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t="1630" r="82568" b="87359"/>
          <a:stretch/>
        </p:blipFill>
        <p:spPr>
          <a:xfrm>
            <a:off x="651193" y="175920"/>
            <a:ext cx="1197970" cy="1176956"/>
          </a:xfrm>
          <a:prstGeom prst="rect">
            <a:avLst/>
          </a:prstGeom>
        </p:spPr>
      </p:pic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xmlns="" id="{356A6348-AE1C-4D88-BC26-595027A7DC21}"/>
              </a:ext>
            </a:extLst>
          </p:cNvPr>
          <p:cNvSpPr txBox="1"/>
          <p:nvPr/>
        </p:nvSpPr>
        <p:spPr>
          <a:xfrm>
            <a:off x="1757080" y="294417"/>
            <a:ext cx="5133136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750" dirty="0">
                <a:solidFill>
                  <a:srgbClr val="00A5A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เอกสารข้อตกลงในการพัฒนางาน</a:t>
            </a:r>
          </a:p>
          <a:p>
            <a:r>
              <a:rPr lang="th-TH" sz="2550" dirty="0">
                <a:solidFill>
                  <a:srgbClr val="00A5A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(</a:t>
            </a:r>
            <a:r>
              <a:rPr lang="en-US" sz="2550" dirty="0">
                <a:solidFill>
                  <a:srgbClr val="00A5A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Performance Agreement : PA)</a:t>
            </a:r>
            <a:endParaRPr lang="th-TH" sz="2550" dirty="0">
              <a:solidFill>
                <a:srgbClr val="00A5AF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xmlns="" id="{1783A21E-DE70-4EF1-AABA-35A9E7C6D11F}"/>
              </a:ext>
            </a:extLst>
          </p:cNvPr>
          <p:cNvSpPr txBox="1"/>
          <p:nvPr/>
        </p:nvSpPr>
        <p:spPr>
          <a:xfrm>
            <a:off x="1025833" y="8584638"/>
            <a:ext cx="2675732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rgbClr val="00A5AF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จัดทำข้อตกลงโดย</a:t>
            </a:r>
          </a:p>
          <a:p>
            <a:r>
              <a:rPr lang="th-TH" sz="2200" dirty="0">
                <a:latin typeface="Mitr" panose="00000500000000000000" pitchFamily="2" charset="-34"/>
                <a:cs typeface="Mitr" panose="00000500000000000000" pitchFamily="2" charset="-34"/>
              </a:rPr>
              <a:t>นางสาว</a:t>
            </a:r>
            <a:r>
              <a:rPr lang="en-US" sz="2200" dirty="0">
                <a:latin typeface="Mitr" panose="00000500000000000000" pitchFamily="2" charset="-34"/>
                <a:cs typeface="Mitr" panose="00000500000000000000" pitchFamily="2" charset="-34"/>
              </a:rPr>
              <a:t>……………………..</a:t>
            </a:r>
            <a:endParaRPr lang="th-TH" sz="2200" dirty="0"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xmlns="" id="{D3FA1743-6F48-4629-8842-1223B83CD462}"/>
              </a:ext>
            </a:extLst>
          </p:cNvPr>
          <p:cNvSpPr txBox="1"/>
          <p:nvPr/>
        </p:nvSpPr>
        <p:spPr>
          <a:xfrm>
            <a:off x="6062576" y="1670867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Mitr Medium" panose="00000600000000000000" pitchFamily="2" charset="-34"/>
                <a:cs typeface="Mitr Medium" panose="00000600000000000000" pitchFamily="2" charset="-34"/>
              </a:rPr>
              <a:t>PA</a:t>
            </a:r>
            <a:endParaRPr lang="th-TH" sz="5000" dirty="0">
              <a:solidFill>
                <a:schemeClr val="bg1"/>
              </a:solidFill>
              <a:latin typeface="Mitr Medium" panose="00000600000000000000" pitchFamily="2" charset="-34"/>
              <a:cs typeface="Mitr Medium" panose="00000600000000000000" pitchFamily="2" charset="-34"/>
            </a:endParaRP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xmlns="" id="{0FF74B01-5E8C-44AB-B13D-2D3571720A3F}"/>
              </a:ext>
            </a:extLst>
          </p:cNvPr>
          <p:cNvSpPr txBox="1"/>
          <p:nvPr/>
        </p:nvSpPr>
        <p:spPr>
          <a:xfrm>
            <a:off x="1020325" y="9327902"/>
            <a:ext cx="242566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ตำแหน่ง ครู วิทยฐานะ</a:t>
            </a:r>
            <a:r>
              <a:rPr lang="en-US" sz="1500" dirty="0">
                <a:solidFill>
                  <a:schemeClr val="bg1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…………</a:t>
            </a:r>
            <a:endParaRPr lang="th-TH" sz="1500" dirty="0">
              <a:solidFill>
                <a:schemeClr val="bg1"/>
              </a:solidFill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xmlns="" id="{9E75821A-99D3-DC44-9D01-208B0D1FA2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23" y="343018"/>
            <a:ext cx="842760" cy="842760"/>
          </a:xfrm>
          <a:prstGeom prst="rect">
            <a:avLst/>
          </a:prstGeom>
        </p:spPr>
      </p:pic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C2FDBB96-AE33-9A47-9F8D-A7F6E07EF4E7}"/>
              </a:ext>
            </a:extLst>
          </p:cNvPr>
          <p:cNvSpPr txBox="1"/>
          <p:nvPr/>
        </p:nvSpPr>
        <p:spPr>
          <a:xfrm>
            <a:off x="3339114" y="9903219"/>
            <a:ext cx="41569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400" dirty="0">
                <a:solidFill>
                  <a:srgbClr val="59595B"/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กลุ่มสาระการเรียนรู้ภาษาต่างประเทศ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โรงเรียนเมืองเชลียง อำเภอศรี</a:t>
            </a:r>
            <a:r>
              <a:rPr lang="th-TH" sz="1400" dirty="0" err="1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สัช</a:t>
            </a:r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นาลัย จังหวัดสุโขทัย</a:t>
            </a:r>
          </a:p>
          <a:p>
            <a:pPr algn="r"/>
            <a:r>
              <a:rPr lang="th-TH" sz="1400" dirty="0">
                <a:solidFill>
                  <a:srgbClr val="59595B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สำนักงานเขตพื้นที่การศึกษามัธยมศึกษาสุโขทัย</a:t>
            </a:r>
          </a:p>
        </p:txBody>
      </p:sp>
      <p:sp>
        <p:nvSpPr>
          <p:cNvPr id="20" name="กล่องข้อความ 38">
            <a:extLst>
              <a:ext uri="{FF2B5EF4-FFF2-40B4-BE49-F238E27FC236}">
                <a16:creationId xmlns:a16="http://schemas.microsoft.com/office/drawing/2014/main" xmlns="" id="{8A658859-B7C0-4BAE-8998-89A1085D3333}"/>
              </a:ext>
            </a:extLst>
          </p:cNvPr>
          <p:cNvSpPr txBox="1"/>
          <p:nvPr/>
        </p:nvSpPr>
        <p:spPr>
          <a:xfrm>
            <a:off x="1804580" y="1228128"/>
            <a:ext cx="4227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สำหรับข้าราชการครูและบุคลากรทางการศึกษา</a:t>
            </a: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ตำแหน่งครู วิทยฐานะ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…………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ประจำปีงบประมาณ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พ.ศ. 2565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ระหว่างวันที่ 1 ตุลาคม 2564 - 3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กันยายน 2565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7520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2736</TotalTime>
  <Words>655</Words>
  <Application>Microsoft Office PowerPoint</Application>
  <PresentationFormat>กำหนดเอง</PresentationFormat>
  <Paragraphs>104</Paragraphs>
  <Slides>16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26" baseType="lpstr">
      <vt:lpstr>Arial</vt:lpstr>
      <vt:lpstr>Angsana New</vt:lpstr>
      <vt:lpstr>Mitr Light</vt:lpstr>
      <vt:lpstr>Mitr</vt:lpstr>
      <vt:lpstr>Cordia New</vt:lpstr>
      <vt:lpstr>TH SarabunPSK</vt:lpstr>
      <vt:lpstr>Calibri Light</vt:lpstr>
      <vt:lpstr>Calibri</vt:lpstr>
      <vt:lpstr>Mitr Medium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ASUS</dc:creator>
  <cp:lastModifiedBy>adviceSS03</cp:lastModifiedBy>
  <cp:revision>661</cp:revision>
  <cp:lastPrinted>2021-10-08T10:06:10Z</cp:lastPrinted>
  <dcterms:created xsi:type="dcterms:W3CDTF">2020-07-02T05:42:55Z</dcterms:created>
  <dcterms:modified xsi:type="dcterms:W3CDTF">2021-10-08T10:20:20Z</dcterms:modified>
</cp:coreProperties>
</file>