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0" r:id="rId2"/>
    <p:sldId id="256" r:id="rId3"/>
    <p:sldId id="257" r:id="rId4"/>
    <p:sldId id="261" r:id="rId5"/>
    <p:sldId id="262" r:id="rId6"/>
    <p:sldId id="258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สไตล์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25A8276-3117-41DF-88BD-8CD856097B33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079029-4E47-4845-9C0A-07BF29EF88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9734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8276-3117-41DF-88BD-8CD856097B33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9029-4E47-4845-9C0A-07BF29EF88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440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8276-3117-41DF-88BD-8CD856097B33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9029-4E47-4845-9C0A-07BF29EF88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816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8276-3117-41DF-88BD-8CD856097B33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9029-4E47-4845-9C0A-07BF29EF88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513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25A8276-3117-41DF-88BD-8CD856097B33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19079029-4E47-4845-9C0A-07BF29EF88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9049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8276-3117-41DF-88BD-8CD856097B33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9029-4E47-4845-9C0A-07BF29EF88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302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8276-3117-41DF-88BD-8CD856097B33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9029-4E47-4845-9C0A-07BF29EF88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439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8276-3117-41DF-88BD-8CD856097B33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9029-4E47-4845-9C0A-07BF29EF88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51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8276-3117-41DF-88BD-8CD856097B33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79029-4E47-4845-9C0A-07BF29EF88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5475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8276-3117-41DF-88BD-8CD856097B33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th-TH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079029-4E47-4845-9C0A-07BF29EF88F3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80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25A8276-3117-41DF-88BD-8CD856097B33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079029-4E47-4845-9C0A-07BF29EF88F3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008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5A8276-3117-41DF-88BD-8CD856097B33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079029-4E47-4845-9C0A-07BF29EF88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925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8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3" name="Rectangle 12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4" name="Rectangle 14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21">
            <a:extLst>
              <a:ext uri="{FF2B5EF4-FFF2-40B4-BE49-F238E27FC236}">
                <a16:creationId xmlns:a16="http://schemas.microsoft.com/office/drawing/2014/main" id="{12B9B3A6-E1DE-4B05-9E3B-69AA17964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6" name="Rectangle 23">
            <a:extLst>
              <a:ext uri="{FF2B5EF4-FFF2-40B4-BE49-F238E27FC236}">
                <a16:creationId xmlns:a16="http://schemas.microsoft.com/office/drawing/2014/main" id="{40D7F7C1-416D-4004-A948-BF6722A1F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BD7FD4E6-56E9-4977-8E22-7D9927ECF801}"/>
              </a:ext>
            </a:extLst>
          </p:cNvPr>
          <p:cNvSpPr txBox="1"/>
          <p:nvPr/>
        </p:nvSpPr>
        <p:spPr>
          <a:xfrm>
            <a:off x="1241170" y="3659110"/>
            <a:ext cx="9732773" cy="1465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cap="all" spc="-100" dirty="0" err="1">
                <a:solidFill>
                  <a:srgbClr val="00B050"/>
                </a:solidFill>
                <a:latin typeface="+mj-lt"/>
              </a:rPr>
              <a:t>โปร</a:t>
            </a:r>
            <a:r>
              <a:rPr lang="en-US" sz="9600" cap="all" spc="-100" dirty="0" err="1">
                <a:solidFill>
                  <a:srgbClr val="0000FF"/>
                </a:solidFill>
                <a:latin typeface="+mj-lt"/>
              </a:rPr>
              <a:t>แกรม</a:t>
            </a:r>
            <a:r>
              <a:rPr lang="en-US" sz="9600" cap="all" spc="-100" dirty="0" err="1">
                <a:solidFill>
                  <a:srgbClr val="FF0000"/>
                </a:solidFill>
                <a:latin typeface="+mj-lt"/>
              </a:rPr>
              <a:t>แก้</a:t>
            </a:r>
            <a:r>
              <a:rPr lang="en-US" sz="9600" cap="all" spc="-100" dirty="0" err="1">
                <a:solidFill>
                  <a:srgbClr val="7030A0"/>
                </a:solidFill>
                <a:latin typeface="+mj-lt"/>
              </a:rPr>
              <a:t>หิว</a:t>
            </a:r>
            <a:endParaRPr lang="en-US" sz="9600" cap="all" spc="-1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7" name="Rectangle 25">
            <a:extLst>
              <a:ext uri="{FF2B5EF4-FFF2-40B4-BE49-F238E27FC236}">
                <a16:creationId xmlns:a16="http://schemas.microsoft.com/office/drawing/2014/main" id="{E43580A9-5004-40E4-A1DC-63E6B4AE4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8" name="Straight Connector 27">
            <a:extLst>
              <a:ext uri="{FF2B5EF4-FFF2-40B4-BE49-F238E27FC236}">
                <a16:creationId xmlns:a16="http://schemas.microsoft.com/office/drawing/2014/main" id="{C6F2D1F0-EC99-445C-83D1-A40DD1B0D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29">
            <a:extLst>
              <a:ext uri="{FF2B5EF4-FFF2-40B4-BE49-F238E27FC236}">
                <a16:creationId xmlns:a16="http://schemas.microsoft.com/office/drawing/2014/main" id="{03847746-0DD2-4849-B8F1-0C078E28D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31">
            <a:extLst>
              <a:ext uri="{FF2B5EF4-FFF2-40B4-BE49-F238E27FC236}">
                <a16:creationId xmlns:a16="http://schemas.microsoft.com/office/drawing/2014/main" id="{8A21A06E-1802-4D35-B16B-A464B11AC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F257B6E3-EB3C-481C-9EA2-C8E51C13A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2937" y="1395172"/>
            <a:ext cx="2216708" cy="221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3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เก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E1CF1FA-D095-43F1-B60A-CE6835A54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8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87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รูปภาพประกอบด้วย เก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46F94C04-804D-49E1-A063-B240659E27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4554" r="398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0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ภาพหน้าจอ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7A26F37-90B8-422B-A405-48292967FB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5" t="46776" r="11203" b="38164"/>
          <a:stretch/>
        </p:blipFill>
        <p:spPr>
          <a:xfrm>
            <a:off x="3261887" y="2155962"/>
            <a:ext cx="1749287" cy="1032852"/>
          </a:xfrm>
          <a:prstGeom prst="rect">
            <a:avLst/>
          </a:prstGeom>
        </p:spPr>
      </p:pic>
      <p:pic>
        <p:nvPicPr>
          <p:cNvPr id="4" name="รูปภาพ 3" descr="รูปภาพประกอบด้วย ภาพหน้าจอ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56A896E-2523-408D-AF81-7175CE302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5" t="30145" r="11203" b="54289"/>
          <a:stretch/>
        </p:blipFill>
        <p:spPr>
          <a:xfrm>
            <a:off x="6400800" y="2121299"/>
            <a:ext cx="1749287" cy="1067515"/>
          </a:xfrm>
          <a:prstGeom prst="rect">
            <a:avLst/>
          </a:prstGeom>
        </p:spPr>
      </p:pic>
      <p:pic>
        <p:nvPicPr>
          <p:cNvPr id="5" name="รูปภาพ 4" descr="รูปภาพประกอบด้วย เก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F7DD22D-E7E2-4ACB-8C67-AE5E962DA0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7" t="36522" r="1367" b="51111"/>
          <a:stretch/>
        </p:blipFill>
        <p:spPr>
          <a:xfrm>
            <a:off x="3738925" y="4549106"/>
            <a:ext cx="1272249" cy="848141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เก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E347DA9C-C2E4-4DD0-84A5-19827313A3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2" t="31498" r="13936" b="56810"/>
          <a:stretch/>
        </p:blipFill>
        <p:spPr>
          <a:xfrm>
            <a:off x="6400800" y="4595489"/>
            <a:ext cx="1166191" cy="801758"/>
          </a:xfrm>
          <a:prstGeom prst="rect">
            <a:avLst/>
          </a:prstGeom>
        </p:spPr>
      </p:pic>
      <p:pic>
        <p:nvPicPr>
          <p:cNvPr id="7" name="รูปภาพ 6" descr="รูปภาพประกอบด้วย เก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D179CE5-545C-4296-92D9-9A2A80805E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5" t="37585" r="26640" b="51981"/>
          <a:stretch/>
        </p:blipFill>
        <p:spPr>
          <a:xfrm>
            <a:off x="1337123" y="4615367"/>
            <a:ext cx="1152939" cy="715618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เก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3C2E0C5-6CE3-4705-9AAF-52D8B1A0D0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0" t="43478" r="14241" b="46350"/>
          <a:stretch/>
        </p:blipFill>
        <p:spPr>
          <a:xfrm>
            <a:off x="9083569" y="4633367"/>
            <a:ext cx="1173708" cy="697618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052C51C8-37C4-47C9-8E0C-910DE234EDB2}"/>
              </a:ext>
            </a:extLst>
          </p:cNvPr>
          <p:cNvSpPr txBox="1"/>
          <p:nvPr/>
        </p:nvSpPr>
        <p:spPr>
          <a:xfrm>
            <a:off x="3712421" y="457257"/>
            <a:ext cx="4770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cs typeface="+mj-cs"/>
              </a:rPr>
              <a:t>บัตรคำสั่ง ซื้อไอศรีม</a:t>
            </a:r>
          </a:p>
        </p:txBody>
      </p:sp>
    </p:spTree>
    <p:extLst>
      <p:ext uri="{BB962C8B-B14F-4D97-AF65-F5344CB8AC3E}">
        <p14:creationId xmlns:p14="http://schemas.microsoft.com/office/powerpoint/2010/main" val="3917911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985C54B7-47A4-45B8-BAFC-DE3DF05AE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984884"/>
              </p:ext>
            </p:extLst>
          </p:nvPr>
        </p:nvGraphicFramePr>
        <p:xfrm>
          <a:off x="874644" y="1007166"/>
          <a:ext cx="10628244" cy="5351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2748">
                  <a:extLst>
                    <a:ext uri="{9D8B030D-6E8A-4147-A177-3AD203B41FA5}">
                      <a16:colId xmlns:a16="http://schemas.microsoft.com/office/drawing/2014/main" val="1623480042"/>
                    </a:ext>
                  </a:extLst>
                </a:gridCol>
                <a:gridCol w="3542748">
                  <a:extLst>
                    <a:ext uri="{9D8B030D-6E8A-4147-A177-3AD203B41FA5}">
                      <a16:colId xmlns:a16="http://schemas.microsoft.com/office/drawing/2014/main" val="458324675"/>
                    </a:ext>
                  </a:extLst>
                </a:gridCol>
                <a:gridCol w="3542748">
                  <a:extLst>
                    <a:ext uri="{9D8B030D-6E8A-4147-A177-3AD203B41FA5}">
                      <a16:colId xmlns:a16="http://schemas.microsoft.com/office/drawing/2014/main" val="3128393214"/>
                    </a:ext>
                  </a:extLst>
                </a:gridCol>
              </a:tblGrid>
              <a:tr h="1070372">
                <a:tc>
                  <a:txBody>
                    <a:bodyPr/>
                    <a:lstStyle/>
                    <a:p>
                      <a:r>
                        <a:rPr lang="en-US" sz="2400" b="1" dirty="0"/>
                        <a:t>1</a:t>
                      </a:r>
                      <a:endParaRPr lang="th-TH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2</a:t>
                      </a:r>
                      <a:endParaRPr lang="th-TH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3</a:t>
                      </a:r>
                      <a:endParaRPr lang="th-TH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655996"/>
                  </a:ext>
                </a:extLst>
              </a:tr>
              <a:tr h="1070372">
                <a:tc>
                  <a:txBody>
                    <a:bodyPr/>
                    <a:lstStyle/>
                    <a:p>
                      <a:r>
                        <a:rPr lang="en-US" sz="2400" b="1" dirty="0"/>
                        <a:t>4</a:t>
                      </a:r>
                      <a:endParaRPr lang="th-TH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5</a:t>
                      </a:r>
                      <a:endParaRPr lang="th-TH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6</a:t>
                      </a:r>
                      <a:endParaRPr lang="th-TH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258376"/>
                  </a:ext>
                </a:extLst>
              </a:tr>
              <a:tr h="1070372">
                <a:tc>
                  <a:txBody>
                    <a:bodyPr/>
                    <a:lstStyle/>
                    <a:p>
                      <a:r>
                        <a:rPr lang="en-US" sz="2400" b="1" dirty="0"/>
                        <a:t>7</a:t>
                      </a:r>
                      <a:endParaRPr lang="th-TH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8</a:t>
                      </a:r>
                      <a:endParaRPr lang="th-TH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9</a:t>
                      </a:r>
                      <a:endParaRPr lang="th-TH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85793"/>
                  </a:ext>
                </a:extLst>
              </a:tr>
              <a:tr h="1070372">
                <a:tc>
                  <a:txBody>
                    <a:bodyPr/>
                    <a:lstStyle/>
                    <a:p>
                      <a:r>
                        <a:rPr lang="en-US" sz="2400" b="1" dirty="0"/>
                        <a:t>10</a:t>
                      </a:r>
                      <a:endParaRPr lang="th-TH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11</a:t>
                      </a:r>
                      <a:endParaRPr lang="th-TH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12</a:t>
                      </a:r>
                      <a:endParaRPr lang="th-TH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282186"/>
                  </a:ext>
                </a:extLst>
              </a:tr>
              <a:tr h="1070372">
                <a:tc>
                  <a:txBody>
                    <a:bodyPr/>
                    <a:lstStyle/>
                    <a:p>
                      <a:r>
                        <a:rPr lang="en-US" sz="2400" b="1" dirty="0"/>
                        <a:t>13</a:t>
                      </a:r>
                      <a:endParaRPr lang="th-TH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14</a:t>
                      </a:r>
                      <a:endParaRPr lang="th-TH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15</a:t>
                      </a:r>
                      <a:endParaRPr lang="th-TH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603685"/>
                  </a:ext>
                </a:extLst>
              </a:tr>
            </a:tbl>
          </a:graphicData>
        </a:graphic>
      </p:graphicFrame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11739522-8A31-466F-A665-1DFB26A06B3B}"/>
              </a:ext>
            </a:extLst>
          </p:cNvPr>
          <p:cNvSpPr txBox="1"/>
          <p:nvPr/>
        </p:nvSpPr>
        <p:spPr>
          <a:xfrm>
            <a:off x="0" y="201086"/>
            <a:ext cx="5201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ลำดับบัตรคำที่ได้</a:t>
            </a:r>
          </a:p>
        </p:txBody>
      </p:sp>
    </p:spTree>
    <p:extLst>
      <p:ext uri="{BB962C8B-B14F-4D97-AF65-F5344CB8AC3E}">
        <p14:creationId xmlns:p14="http://schemas.microsoft.com/office/powerpoint/2010/main" val="251350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ภาพหน้าจอ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7A26F37-90B8-422B-A405-48292967FB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5" t="46776" r="11203" b="38164"/>
          <a:stretch/>
        </p:blipFill>
        <p:spPr>
          <a:xfrm>
            <a:off x="3261887" y="2155962"/>
            <a:ext cx="1749287" cy="1032852"/>
          </a:xfrm>
          <a:prstGeom prst="rect">
            <a:avLst/>
          </a:prstGeom>
        </p:spPr>
      </p:pic>
      <p:pic>
        <p:nvPicPr>
          <p:cNvPr id="4" name="รูปภาพ 3" descr="รูปภาพประกอบด้วย ภาพหน้าจอ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56A896E-2523-408D-AF81-7175CE302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5" t="30145" r="11203" b="54289"/>
          <a:stretch/>
        </p:blipFill>
        <p:spPr>
          <a:xfrm>
            <a:off x="6400800" y="2121299"/>
            <a:ext cx="1749287" cy="1067515"/>
          </a:xfrm>
          <a:prstGeom prst="rect">
            <a:avLst/>
          </a:prstGeom>
        </p:spPr>
      </p:pic>
      <p:pic>
        <p:nvPicPr>
          <p:cNvPr id="5" name="รูปภาพ 4" descr="รูปภาพประกอบด้วย เก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F7DD22D-E7E2-4ACB-8C67-AE5E962DA0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7" t="36522" r="1367" b="51111"/>
          <a:stretch/>
        </p:blipFill>
        <p:spPr>
          <a:xfrm>
            <a:off x="3738925" y="4549106"/>
            <a:ext cx="1272249" cy="848141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เก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E347DA9C-C2E4-4DD0-84A5-19827313A3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2" t="31498" r="13936" b="56810"/>
          <a:stretch/>
        </p:blipFill>
        <p:spPr>
          <a:xfrm>
            <a:off x="6400800" y="4595489"/>
            <a:ext cx="1166191" cy="801758"/>
          </a:xfrm>
          <a:prstGeom prst="rect">
            <a:avLst/>
          </a:prstGeom>
        </p:spPr>
      </p:pic>
      <p:pic>
        <p:nvPicPr>
          <p:cNvPr id="7" name="รูปภาพ 6" descr="รูปภาพประกอบด้วย เก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D179CE5-545C-4296-92D9-9A2A80805E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5" t="37585" r="26640" b="51981"/>
          <a:stretch/>
        </p:blipFill>
        <p:spPr>
          <a:xfrm>
            <a:off x="1337123" y="4615367"/>
            <a:ext cx="1152939" cy="715618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เก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3C2E0C5-6CE3-4705-9AAF-52D8B1A0D0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0" t="43478" r="14241" b="46350"/>
          <a:stretch/>
        </p:blipFill>
        <p:spPr>
          <a:xfrm>
            <a:off x="9083569" y="4633367"/>
            <a:ext cx="1173708" cy="697618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052C51C8-37C4-47C9-8E0C-910DE234EDB2}"/>
              </a:ext>
            </a:extLst>
          </p:cNvPr>
          <p:cNvSpPr txBox="1"/>
          <p:nvPr/>
        </p:nvSpPr>
        <p:spPr>
          <a:xfrm>
            <a:off x="3712421" y="457257"/>
            <a:ext cx="4770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cs typeface="+mj-cs"/>
              </a:rPr>
              <a:t>บัตรคำสั่ง ซื้อเค้ก</a:t>
            </a:r>
          </a:p>
        </p:txBody>
      </p:sp>
    </p:spTree>
    <p:extLst>
      <p:ext uri="{BB962C8B-B14F-4D97-AF65-F5344CB8AC3E}">
        <p14:creationId xmlns:p14="http://schemas.microsoft.com/office/powerpoint/2010/main" val="2078353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รูปภาพประกอบด้วย เก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46F94C04-804D-49E1-A063-B240659E27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4554" r="398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87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985C54B7-47A4-45B8-BAFC-DE3DF05AE810}"/>
              </a:ext>
            </a:extLst>
          </p:cNvPr>
          <p:cNvGraphicFramePr>
            <a:graphicFrameLocks noGrp="1"/>
          </p:cNvGraphicFramePr>
          <p:nvPr/>
        </p:nvGraphicFramePr>
        <p:xfrm>
          <a:off x="874644" y="1007166"/>
          <a:ext cx="10628244" cy="5351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2748">
                  <a:extLst>
                    <a:ext uri="{9D8B030D-6E8A-4147-A177-3AD203B41FA5}">
                      <a16:colId xmlns:a16="http://schemas.microsoft.com/office/drawing/2014/main" val="1623480042"/>
                    </a:ext>
                  </a:extLst>
                </a:gridCol>
                <a:gridCol w="3542748">
                  <a:extLst>
                    <a:ext uri="{9D8B030D-6E8A-4147-A177-3AD203B41FA5}">
                      <a16:colId xmlns:a16="http://schemas.microsoft.com/office/drawing/2014/main" val="458324675"/>
                    </a:ext>
                  </a:extLst>
                </a:gridCol>
                <a:gridCol w="3542748">
                  <a:extLst>
                    <a:ext uri="{9D8B030D-6E8A-4147-A177-3AD203B41FA5}">
                      <a16:colId xmlns:a16="http://schemas.microsoft.com/office/drawing/2014/main" val="3128393214"/>
                    </a:ext>
                  </a:extLst>
                </a:gridCol>
              </a:tblGrid>
              <a:tr h="1070372">
                <a:tc>
                  <a:txBody>
                    <a:bodyPr/>
                    <a:lstStyle/>
                    <a:p>
                      <a:r>
                        <a:rPr lang="en-US" sz="2400" b="1" dirty="0"/>
                        <a:t>1</a:t>
                      </a:r>
                      <a:endParaRPr lang="th-TH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2</a:t>
                      </a:r>
                      <a:endParaRPr lang="th-TH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3</a:t>
                      </a:r>
                      <a:endParaRPr lang="th-TH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655996"/>
                  </a:ext>
                </a:extLst>
              </a:tr>
              <a:tr h="1070372">
                <a:tc>
                  <a:txBody>
                    <a:bodyPr/>
                    <a:lstStyle/>
                    <a:p>
                      <a:r>
                        <a:rPr lang="en-US" sz="2400" b="1" dirty="0"/>
                        <a:t>4</a:t>
                      </a:r>
                      <a:endParaRPr lang="th-TH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5</a:t>
                      </a:r>
                      <a:endParaRPr lang="th-TH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6</a:t>
                      </a:r>
                      <a:endParaRPr lang="th-TH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258376"/>
                  </a:ext>
                </a:extLst>
              </a:tr>
              <a:tr h="1070372">
                <a:tc>
                  <a:txBody>
                    <a:bodyPr/>
                    <a:lstStyle/>
                    <a:p>
                      <a:r>
                        <a:rPr lang="en-US" sz="2400" b="1" dirty="0"/>
                        <a:t>7</a:t>
                      </a:r>
                      <a:endParaRPr lang="th-TH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8</a:t>
                      </a:r>
                      <a:endParaRPr lang="th-TH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9</a:t>
                      </a:r>
                      <a:endParaRPr lang="th-TH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85793"/>
                  </a:ext>
                </a:extLst>
              </a:tr>
              <a:tr h="1070372">
                <a:tc>
                  <a:txBody>
                    <a:bodyPr/>
                    <a:lstStyle/>
                    <a:p>
                      <a:r>
                        <a:rPr lang="en-US" sz="2400" b="1" dirty="0"/>
                        <a:t>10</a:t>
                      </a:r>
                      <a:endParaRPr lang="th-TH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11</a:t>
                      </a:r>
                      <a:endParaRPr lang="th-TH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12</a:t>
                      </a:r>
                      <a:endParaRPr lang="th-TH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282186"/>
                  </a:ext>
                </a:extLst>
              </a:tr>
              <a:tr h="1070372">
                <a:tc>
                  <a:txBody>
                    <a:bodyPr/>
                    <a:lstStyle/>
                    <a:p>
                      <a:r>
                        <a:rPr lang="en-US" sz="2400" b="1" dirty="0"/>
                        <a:t>13</a:t>
                      </a:r>
                      <a:endParaRPr lang="th-TH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14</a:t>
                      </a:r>
                      <a:endParaRPr lang="th-TH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15</a:t>
                      </a:r>
                      <a:endParaRPr lang="th-TH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603685"/>
                  </a:ext>
                </a:extLst>
              </a:tr>
            </a:tbl>
          </a:graphicData>
        </a:graphic>
      </p:graphicFrame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11739522-8A31-466F-A665-1DFB26A06B3B}"/>
              </a:ext>
            </a:extLst>
          </p:cNvPr>
          <p:cNvSpPr txBox="1"/>
          <p:nvPr/>
        </p:nvSpPr>
        <p:spPr>
          <a:xfrm>
            <a:off x="0" y="201086"/>
            <a:ext cx="5201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ลำดับบัตรคำที่ได้</a:t>
            </a:r>
          </a:p>
        </p:txBody>
      </p:sp>
    </p:spTree>
    <p:extLst>
      <p:ext uri="{BB962C8B-B14F-4D97-AF65-F5344CB8AC3E}">
        <p14:creationId xmlns:p14="http://schemas.microsoft.com/office/powerpoint/2010/main" val="2355910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ฟองสบู่">
  <a:themeElements>
    <a:clrScheme name="ฟองสบู่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ฟองสบู่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ฟองสบู่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52</Words>
  <Application>Microsoft Office PowerPoint</Application>
  <PresentationFormat>แบบจอกว้าง</PresentationFormat>
  <Paragraphs>35</Paragraphs>
  <Slides>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2" baseType="lpstr">
      <vt:lpstr>Angsana New</vt:lpstr>
      <vt:lpstr>Century Gothic</vt:lpstr>
      <vt:lpstr>Garamond</vt:lpstr>
      <vt:lpstr>ฟองสบู่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krukai</dc:creator>
  <cp:lastModifiedBy>krukai</cp:lastModifiedBy>
  <cp:revision>5</cp:revision>
  <dcterms:created xsi:type="dcterms:W3CDTF">2020-07-14T04:49:39Z</dcterms:created>
  <dcterms:modified xsi:type="dcterms:W3CDTF">2020-07-14T05:26:53Z</dcterms:modified>
</cp:coreProperties>
</file>