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8/8/2019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379B9439-A0F8-42AA-9CEC-A18BDFD49791}"/>
              </a:ext>
            </a:extLst>
          </p:cNvPr>
          <p:cNvSpPr txBox="1"/>
          <p:nvPr/>
        </p:nvSpPr>
        <p:spPr>
          <a:xfrm>
            <a:off x="1058092" y="861153"/>
            <a:ext cx="98493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800" b="1" dirty="0">
                <a:solidFill>
                  <a:srgbClr val="FF0000"/>
                </a:solidFill>
              </a:rPr>
              <a:t>ความหมายและองค์ประกอบของการสื่อสารข้อมูล</a:t>
            </a: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D78A7E1D-3683-4A60-8894-1B1E1C224BA9}"/>
              </a:ext>
            </a:extLst>
          </p:cNvPr>
          <p:cNvSpPr txBox="1"/>
          <p:nvPr/>
        </p:nvSpPr>
        <p:spPr>
          <a:xfrm>
            <a:off x="2342606" y="2114141"/>
            <a:ext cx="53906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>
                <a:solidFill>
                  <a:srgbClr val="FFFF00"/>
                </a:solidFill>
              </a:rPr>
              <a:t>การสื่อสารทิศทางเดียว</a:t>
            </a: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713EEF17-FF26-4476-87A3-F09BE1ABB843}"/>
              </a:ext>
            </a:extLst>
          </p:cNvPr>
          <p:cNvSpPr txBox="1"/>
          <p:nvPr/>
        </p:nvSpPr>
        <p:spPr>
          <a:xfrm>
            <a:off x="2342606" y="3224497"/>
            <a:ext cx="62048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>
                <a:solidFill>
                  <a:srgbClr val="FFFF00"/>
                </a:solidFill>
              </a:rPr>
              <a:t>การสื่อสารสองทิศทางสลับกัน</a:t>
            </a: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818530A3-DCA1-4BCC-871C-744D9ED39BAD}"/>
              </a:ext>
            </a:extLst>
          </p:cNvPr>
          <p:cNvSpPr txBox="1"/>
          <p:nvPr/>
        </p:nvSpPr>
        <p:spPr>
          <a:xfrm>
            <a:off x="2342606" y="4334853"/>
            <a:ext cx="98493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>
                <a:solidFill>
                  <a:srgbClr val="FFFF00"/>
                </a:solidFill>
              </a:rPr>
              <a:t>การสื่อสารสองทิศทางพร้อมกัน</a:t>
            </a:r>
          </a:p>
        </p:txBody>
      </p:sp>
    </p:spTree>
    <p:extLst>
      <p:ext uri="{BB962C8B-B14F-4D97-AF65-F5344CB8AC3E}">
        <p14:creationId xmlns:p14="http://schemas.microsoft.com/office/powerpoint/2010/main" val="4011768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715DE08E-885B-4D01-AA8A-3583CED3E0AD}"/>
              </a:ext>
            </a:extLst>
          </p:cNvPr>
          <p:cNvSpPr txBox="1"/>
          <p:nvPr/>
        </p:nvSpPr>
        <p:spPr>
          <a:xfrm>
            <a:off x="3749324" y="1256125"/>
            <a:ext cx="5593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>
                <a:solidFill>
                  <a:srgbClr val="FFFF00"/>
                </a:solidFill>
              </a:rPr>
              <a:t>โทรศัพท์เคลื่อนที่</a:t>
            </a: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B596EBC4-1B2E-4CA5-821D-7EB58141B381}"/>
              </a:ext>
            </a:extLst>
          </p:cNvPr>
          <p:cNvSpPr txBox="1"/>
          <p:nvPr/>
        </p:nvSpPr>
        <p:spPr>
          <a:xfrm>
            <a:off x="3749324" y="2502620"/>
            <a:ext cx="5593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>
                <a:solidFill>
                  <a:srgbClr val="FFFF00"/>
                </a:solidFill>
              </a:rPr>
              <a:t>อินเทอร์เน็ต</a:t>
            </a: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14EC1900-2FC2-450C-A312-BDF34646C870}"/>
              </a:ext>
            </a:extLst>
          </p:cNvPr>
          <p:cNvSpPr txBox="1"/>
          <p:nvPr/>
        </p:nvSpPr>
        <p:spPr>
          <a:xfrm>
            <a:off x="3749324" y="3939882"/>
            <a:ext cx="5593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>
                <a:solidFill>
                  <a:srgbClr val="FFFF00"/>
                </a:solidFill>
              </a:rPr>
              <a:t>อินเทอร์เน็ต</a:t>
            </a:r>
          </a:p>
        </p:txBody>
      </p:sp>
    </p:spTree>
    <p:extLst>
      <p:ext uri="{BB962C8B-B14F-4D97-AF65-F5344CB8AC3E}">
        <p14:creationId xmlns:p14="http://schemas.microsoft.com/office/powerpoint/2010/main" val="1777790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78BB6347-CB69-4A3E-93C8-B5DAB0213B9B}"/>
              </a:ext>
            </a:extLst>
          </p:cNvPr>
          <p:cNvSpPr txBox="1"/>
          <p:nvPr/>
        </p:nvSpPr>
        <p:spPr>
          <a:xfrm>
            <a:off x="195945" y="422417"/>
            <a:ext cx="98493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800" b="1" dirty="0">
                <a:solidFill>
                  <a:srgbClr val="FFFF00"/>
                </a:solidFill>
              </a:rPr>
              <a:t>ผู้ส่งสาร</a:t>
            </a:r>
          </a:p>
        </p:txBody>
      </p:sp>
      <p:sp>
        <p:nvSpPr>
          <p:cNvPr id="12" name="กล่องข้อความ 11">
            <a:extLst>
              <a:ext uri="{FF2B5EF4-FFF2-40B4-BE49-F238E27FC236}">
                <a16:creationId xmlns:a16="http://schemas.microsoft.com/office/drawing/2014/main" id="{6FF830C9-CB29-460E-B6A0-AF586DB0A30A}"/>
              </a:ext>
            </a:extLst>
          </p:cNvPr>
          <p:cNvSpPr txBox="1"/>
          <p:nvPr/>
        </p:nvSpPr>
        <p:spPr>
          <a:xfrm>
            <a:off x="4136573" y="1438026"/>
            <a:ext cx="3378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/>
              <a:t>ด้านร่างกาย</a:t>
            </a:r>
          </a:p>
        </p:txBody>
      </p:sp>
      <p:sp>
        <p:nvSpPr>
          <p:cNvPr id="13" name="กล่องข้อความ 12">
            <a:extLst>
              <a:ext uri="{FF2B5EF4-FFF2-40B4-BE49-F238E27FC236}">
                <a16:creationId xmlns:a16="http://schemas.microsoft.com/office/drawing/2014/main" id="{543C0DFA-D13A-4B24-BF34-6B1099680497}"/>
              </a:ext>
            </a:extLst>
          </p:cNvPr>
          <p:cNvSpPr txBox="1"/>
          <p:nvPr/>
        </p:nvSpPr>
        <p:spPr>
          <a:xfrm>
            <a:off x="4136573" y="2245891"/>
            <a:ext cx="27736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/>
              <a:t>ด้านจิตใจ</a:t>
            </a:r>
          </a:p>
        </p:txBody>
      </p:sp>
      <p:sp>
        <p:nvSpPr>
          <p:cNvPr id="14" name="กล่องข้อความ 13">
            <a:extLst>
              <a:ext uri="{FF2B5EF4-FFF2-40B4-BE49-F238E27FC236}">
                <a16:creationId xmlns:a16="http://schemas.microsoft.com/office/drawing/2014/main" id="{D85FF4D5-5C94-4AEE-9DDC-3B41DDF854B8}"/>
              </a:ext>
            </a:extLst>
          </p:cNvPr>
          <p:cNvSpPr txBox="1"/>
          <p:nvPr/>
        </p:nvSpPr>
        <p:spPr>
          <a:xfrm>
            <a:off x="4136573" y="3071922"/>
            <a:ext cx="27736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/>
              <a:t>ด้านข้อมูล</a:t>
            </a:r>
          </a:p>
        </p:txBody>
      </p:sp>
      <p:sp>
        <p:nvSpPr>
          <p:cNvPr id="15" name="กล่องข้อความ 14">
            <a:extLst>
              <a:ext uri="{FF2B5EF4-FFF2-40B4-BE49-F238E27FC236}">
                <a16:creationId xmlns:a16="http://schemas.microsoft.com/office/drawing/2014/main" id="{A76AF9E6-582E-401D-B9EA-DA5DEB6D3A96}"/>
              </a:ext>
            </a:extLst>
          </p:cNvPr>
          <p:cNvSpPr txBox="1"/>
          <p:nvPr/>
        </p:nvSpPr>
        <p:spPr>
          <a:xfrm>
            <a:off x="4136573" y="3902919"/>
            <a:ext cx="38709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/>
              <a:t>ด้านการสื่อสาร</a:t>
            </a:r>
          </a:p>
        </p:txBody>
      </p:sp>
    </p:spTree>
    <p:extLst>
      <p:ext uri="{BB962C8B-B14F-4D97-AF65-F5344CB8AC3E}">
        <p14:creationId xmlns:p14="http://schemas.microsoft.com/office/powerpoint/2010/main" val="1734112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6BD7CCB2-A1B2-46CD-9560-69EC3224CE01}"/>
              </a:ext>
            </a:extLst>
          </p:cNvPr>
          <p:cNvSpPr txBox="1"/>
          <p:nvPr/>
        </p:nvSpPr>
        <p:spPr>
          <a:xfrm>
            <a:off x="387533" y="342145"/>
            <a:ext cx="98493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6000" b="1" dirty="0">
                <a:solidFill>
                  <a:srgbClr val="FFFF00"/>
                </a:solidFill>
              </a:rPr>
              <a:t>ผู้รับสาร</a:t>
            </a:r>
          </a:p>
        </p:txBody>
      </p:sp>
      <p:sp>
        <p:nvSpPr>
          <p:cNvPr id="12" name="กล่องข้อความ 11">
            <a:extLst>
              <a:ext uri="{FF2B5EF4-FFF2-40B4-BE49-F238E27FC236}">
                <a16:creationId xmlns:a16="http://schemas.microsoft.com/office/drawing/2014/main" id="{6FF830C9-CB29-460E-B6A0-AF586DB0A30A}"/>
              </a:ext>
            </a:extLst>
          </p:cNvPr>
          <p:cNvSpPr txBox="1"/>
          <p:nvPr/>
        </p:nvSpPr>
        <p:spPr>
          <a:xfrm>
            <a:off x="3148150" y="1282501"/>
            <a:ext cx="44283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/>
              <a:t>ด้านร่างกาย</a:t>
            </a:r>
          </a:p>
        </p:txBody>
      </p:sp>
      <p:sp>
        <p:nvSpPr>
          <p:cNvPr id="13" name="กล่องข้อความ 12">
            <a:extLst>
              <a:ext uri="{FF2B5EF4-FFF2-40B4-BE49-F238E27FC236}">
                <a16:creationId xmlns:a16="http://schemas.microsoft.com/office/drawing/2014/main" id="{543C0DFA-D13A-4B24-BF34-6B1099680497}"/>
              </a:ext>
            </a:extLst>
          </p:cNvPr>
          <p:cNvSpPr txBox="1"/>
          <p:nvPr/>
        </p:nvSpPr>
        <p:spPr>
          <a:xfrm>
            <a:off x="3148150" y="2122090"/>
            <a:ext cx="26648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/>
              <a:t>ด้านจิตใจ</a:t>
            </a:r>
          </a:p>
        </p:txBody>
      </p:sp>
      <p:sp>
        <p:nvSpPr>
          <p:cNvPr id="14" name="กล่องข้อความ 13">
            <a:extLst>
              <a:ext uri="{FF2B5EF4-FFF2-40B4-BE49-F238E27FC236}">
                <a16:creationId xmlns:a16="http://schemas.microsoft.com/office/drawing/2014/main" id="{D85FF4D5-5C94-4AEE-9DDC-3B41DDF854B8}"/>
              </a:ext>
            </a:extLst>
          </p:cNvPr>
          <p:cNvSpPr txBox="1"/>
          <p:nvPr/>
        </p:nvSpPr>
        <p:spPr>
          <a:xfrm>
            <a:off x="3148150" y="3025059"/>
            <a:ext cx="98493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/>
              <a:t>ด้านข้อมูล</a:t>
            </a:r>
          </a:p>
        </p:txBody>
      </p:sp>
      <p:sp>
        <p:nvSpPr>
          <p:cNvPr id="15" name="กล่องข้อความ 14">
            <a:extLst>
              <a:ext uri="{FF2B5EF4-FFF2-40B4-BE49-F238E27FC236}">
                <a16:creationId xmlns:a16="http://schemas.microsoft.com/office/drawing/2014/main" id="{A76AF9E6-582E-401D-B9EA-DA5DEB6D3A96}"/>
              </a:ext>
            </a:extLst>
          </p:cNvPr>
          <p:cNvSpPr txBox="1"/>
          <p:nvPr/>
        </p:nvSpPr>
        <p:spPr>
          <a:xfrm>
            <a:off x="3148150" y="3936620"/>
            <a:ext cx="33586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/>
              <a:t>ด้านการรับสาร</a:t>
            </a:r>
          </a:p>
        </p:txBody>
      </p:sp>
    </p:spTree>
    <p:extLst>
      <p:ext uri="{BB962C8B-B14F-4D97-AF65-F5344CB8AC3E}">
        <p14:creationId xmlns:p14="http://schemas.microsoft.com/office/powerpoint/2010/main" val="1300548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6BD7CCB2-A1B2-46CD-9560-69EC3224CE01}"/>
              </a:ext>
            </a:extLst>
          </p:cNvPr>
          <p:cNvSpPr txBox="1"/>
          <p:nvPr/>
        </p:nvSpPr>
        <p:spPr>
          <a:xfrm>
            <a:off x="1171303" y="1839642"/>
            <a:ext cx="98493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6000" b="1" dirty="0">
                <a:solidFill>
                  <a:srgbClr val="FFFF00"/>
                </a:solidFill>
              </a:rPr>
              <a:t>ข้อมูล</a:t>
            </a:r>
          </a:p>
        </p:txBody>
      </p:sp>
    </p:spTree>
    <p:extLst>
      <p:ext uri="{BB962C8B-B14F-4D97-AF65-F5344CB8AC3E}">
        <p14:creationId xmlns:p14="http://schemas.microsoft.com/office/powerpoint/2010/main" val="3639578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84129EB3-0F28-4A32-9D22-AEED12A0DC57}"/>
              </a:ext>
            </a:extLst>
          </p:cNvPr>
          <p:cNvSpPr txBox="1"/>
          <p:nvPr/>
        </p:nvSpPr>
        <p:spPr>
          <a:xfrm>
            <a:off x="1540472" y="593034"/>
            <a:ext cx="98493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6000" b="1" dirty="0">
                <a:solidFill>
                  <a:srgbClr val="FFFF00"/>
                </a:solidFill>
              </a:rPr>
              <a:t>ตัวกลาง</a:t>
            </a: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8AE60F98-B8F8-41B3-A7D6-62C121DADA4F}"/>
              </a:ext>
            </a:extLst>
          </p:cNvPr>
          <p:cNvSpPr txBox="1"/>
          <p:nvPr/>
        </p:nvSpPr>
        <p:spPr>
          <a:xfrm>
            <a:off x="5295002" y="1786084"/>
            <a:ext cx="44283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/>
              <a:t>ตัวกลางแบบมีสาย</a:t>
            </a: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43EE2EB3-803D-4600-9A81-8AA32846BA17}"/>
              </a:ext>
            </a:extLst>
          </p:cNvPr>
          <p:cNvSpPr txBox="1"/>
          <p:nvPr/>
        </p:nvSpPr>
        <p:spPr>
          <a:xfrm>
            <a:off x="5295001" y="2794468"/>
            <a:ext cx="44283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/>
              <a:t>ตัวกลางแบบไร้สาย</a:t>
            </a:r>
          </a:p>
        </p:txBody>
      </p:sp>
    </p:spTree>
    <p:extLst>
      <p:ext uri="{BB962C8B-B14F-4D97-AF65-F5344CB8AC3E}">
        <p14:creationId xmlns:p14="http://schemas.microsoft.com/office/powerpoint/2010/main" val="4244224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id="{556CDBB7-1E08-4BAA-880C-D7959DD19497}"/>
              </a:ext>
            </a:extLst>
          </p:cNvPr>
          <p:cNvSpPr txBox="1"/>
          <p:nvPr/>
        </p:nvSpPr>
        <p:spPr>
          <a:xfrm>
            <a:off x="1171303" y="1018008"/>
            <a:ext cx="98493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6000" b="1" dirty="0">
                <a:solidFill>
                  <a:srgbClr val="FFFF00"/>
                </a:solidFill>
              </a:rPr>
              <a:t>โพรโทคอล</a:t>
            </a:r>
          </a:p>
        </p:txBody>
      </p:sp>
    </p:spTree>
    <p:extLst>
      <p:ext uri="{BB962C8B-B14F-4D97-AF65-F5344CB8AC3E}">
        <p14:creationId xmlns:p14="http://schemas.microsoft.com/office/powerpoint/2010/main" val="703968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id="{43AD214B-D3E4-495E-942C-72EFFF5D3FE6}"/>
              </a:ext>
            </a:extLst>
          </p:cNvPr>
          <p:cNvSpPr txBox="1"/>
          <p:nvPr/>
        </p:nvSpPr>
        <p:spPr>
          <a:xfrm>
            <a:off x="2429218" y="425128"/>
            <a:ext cx="73335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800" b="1" dirty="0">
                <a:solidFill>
                  <a:srgbClr val="FF0000"/>
                </a:solidFill>
              </a:rPr>
              <a:t>การพัฒนาการของการสื่อสารข้อมูล</a:t>
            </a:r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id="{CB4B6CA7-E319-4685-8391-524066670E16}"/>
              </a:ext>
            </a:extLst>
          </p:cNvPr>
          <p:cNvSpPr txBox="1"/>
          <p:nvPr/>
        </p:nvSpPr>
        <p:spPr>
          <a:xfrm>
            <a:off x="3881846" y="1428275"/>
            <a:ext cx="44283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>
                <a:solidFill>
                  <a:srgbClr val="FFFF00"/>
                </a:solidFill>
              </a:rPr>
              <a:t>การสื่อสารยุคโบราณ</a:t>
            </a: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D815CFF1-E185-4A46-94BC-FCFCBFE93456}"/>
              </a:ext>
            </a:extLst>
          </p:cNvPr>
          <p:cNvSpPr txBox="1"/>
          <p:nvPr/>
        </p:nvSpPr>
        <p:spPr>
          <a:xfrm>
            <a:off x="3881846" y="2431422"/>
            <a:ext cx="5593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/>
              <a:t>ภาพหนังถ้ำ</a:t>
            </a: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5E93A0F3-C44A-4A8A-87A3-2F75F7815DC0}"/>
              </a:ext>
            </a:extLst>
          </p:cNvPr>
          <p:cNvSpPr txBox="1"/>
          <p:nvPr/>
        </p:nvSpPr>
        <p:spPr>
          <a:xfrm>
            <a:off x="3881846" y="3180083"/>
            <a:ext cx="5593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/>
              <a:t>ควันไฟ</a:t>
            </a: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457C1AA0-56CA-4425-9625-CB4E01058578}"/>
              </a:ext>
            </a:extLst>
          </p:cNvPr>
          <p:cNvSpPr txBox="1"/>
          <p:nvPr/>
        </p:nvSpPr>
        <p:spPr>
          <a:xfrm>
            <a:off x="3881846" y="4006751"/>
            <a:ext cx="5593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/>
              <a:t>วิ่งพลัด</a:t>
            </a: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36D9A8D3-4F2A-4D25-B05E-6FAB2EF5130D}"/>
              </a:ext>
            </a:extLst>
          </p:cNvPr>
          <p:cNvSpPr txBox="1"/>
          <p:nvPr/>
        </p:nvSpPr>
        <p:spPr>
          <a:xfrm>
            <a:off x="3881846" y="4002422"/>
            <a:ext cx="5593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/>
              <a:t>วิ่งพลัด</a:t>
            </a:r>
          </a:p>
        </p:txBody>
      </p: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C76B9407-4848-4413-8A3E-E3E99EB51B44}"/>
              </a:ext>
            </a:extLst>
          </p:cNvPr>
          <p:cNvSpPr txBox="1"/>
          <p:nvPr/>
        </p:nvSpPr>
        <p:spPr>
          <a:xfrm>
            <a:off x="3881846" y="4864518"/>
            <a:ext cx="5593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/>
              <a:t>นกพิราบ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4E34AAAA-5ADA-42DD-856E-B9ED31725FF4}"/>
              </a:ext>
            </a:extLst>
          </p:cNvPr>
          <p:cNvSpPr txBox="1"/>
          <p:nvPr/>
        </p:nvSpPr>
        <p:spPr>
          <a:xfrm>
            <a:off x="3881846" y="5858431"/>
            <a:ext cx="5593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/>
              <a:t>ม้าเร็ว</a:t>
            </a:r>
          </a:p>
        </p:txBody>
      </p:sp>
    </p:spTree>
    <p:extLst>
      <p:ext uri="{BB962C8B-B14F-4D97-AF65-F5344CB8AC3E}">
        <p14:creationId xmlns:p14="http://schemas.microsoft.com/office/powerpoint/2010/main" val="4106019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C3B5445B-7E58-45BD-A884-E5499EFC7108}"/>
              </a:ext>
            </a:extLst>
          </p:cNvPr>
          <p:cNvSpPr txBox="1"/>
          <p:nvPr/>
        </p:nvSpPr>
        <p:spPr>
          <a:xfrm>
            <a:off x="3683063" y="1437637"/>
            <a:ext cx="5593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>
                <a:solidFill>
                  <a:srgbClr val="FFFF00"/>
                </a:solidFill>
              </a:rPr>
              <a:t>การสื่อสารยุคอุตสาหกรรม</a:t>
            </a: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D3F2489F-5D90-4876-A864-C73AF7814D52}"/>
              </a:ext>
            </a:extLst>
          </p:cNvPr>
          <p:cNvSpPr txBox="1"/>
          <p:nvPr/>
        </p:nvSpPr>
        <p:spPr>
          <a:xfrm>
            <a:off x="3683063" y="2598003"/>
            <a:ext cx="5593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/>
              <a:t>โทรศัพท์</a:t>
            </a: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1C129C2E-5C6D-4466-9FD9-183A4E1F87A9}"/>
              </a:ext>
            </a:extLst>
          </p:cNvPr>
          <p:cNvSpPr txBox="1"/>
          <p:nvPr/>
        </p:nvSpPr>
        <p:spPr>
          <a:xfrm>
            <a:off x="3683063" y="3552160"/>
            <a:ext cx="5593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/>
              <a:t>โทรสาร</a:t>
            </a: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C543205D-8575-4C07-AF31-08809ACF6708}"/>
              </a:ext>
            </a:extLst>
          </p:cNvPr>
          <p:cNvSpPr txBox="1"/>
          <p:nvPr/>
        </p:nvSpPr>
        <p:spPr>
          <a:xfrm>
            <a:off x="3683063" y="4436743"/>
            <a:ext cx="5593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/>
              <a:t>จดหมายและพัสดุ</a:t>
            </a:r>
          </a:p>
        </p:txBody>
      </p:sp>
    </p:spTree>
    <p:extLst>
      <p:ext uri="{BB962C8B-B14F-4D97-AF65-F5344CB8AC3E}">
        <p14:creationId xmlns:p14="http://schemas.microsoft.com/office/powerpoint/2010/main" val="1079661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C3B5445B-7E58-45BD-A884-E5499EFC7108}"/>
              </a:ext>
            </a:extLst>
          </p:cNvPr>
          <p:cNvSpPr txBox="1"/>
          <p:nvPr/>
        </p:nvSpPr>
        <p:spPr>
          <a:xfrm>
            <a:off x="3616803" y="1132441"/>
            <a:ext cx="5593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/>
              <a:t>ไวไฟ</a:t>
            </a: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D815CFF1-E185-4A46-94BC-FCFCBFE93456}"/>
              </a:ext>
            </a:extLst>
          </p:cNvPr>
          <p:cNvSpPr txBox="1"/>
          <p:nvPr/>
        </p:nvSpPr>
        <p:spPr>
          <a:xfrm>
            <a:off x="3722820" y="174792"/>
            <a:ext cx="5593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>
                <a:solidFill>
                  <a:srgbClr val="FFFF00"/>
                </a:solidFill>
              </a:rPr>
              <a:t>การสื่อสารยุคโลกไร้สาย</a:t>
            </a: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A10C9BF5-7D5A-484D-8924-5D731998E83D}"/>
              </a:ext>
            </a:extLst>
          </p:cNvPr>
          <p:cNvSpPr txBox="1"/>
          <p:nvPr/>
        </p:nvSpPr>
        <p:spPr>
          <a:xfrm>
            <a:off x="3616803" y="2114120"/>
            <a:ext cx="71439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/>
              <a:t>ไปรษณีย์อิเล็กทรอนิกส์ (อีเมล)</a:t>
            </a:r>
          </a:p>
        </p:txBody>
      </p: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75CDAD25-2F1D-4285-9A27-1A904AEA62C4}"/>
              </a:ext>
            </a:extLst>
          </p:cNvPr>
          <p:cNvSpPr txBox="1"/>
          <p:nvPr/>
        </p:nvSpPr>
        <p:spPr>
          <a:xfrm>
            <a:off x="3616803" y="3115018"/>
            <a:ext cx="71439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 err="1"/>
              <a:t>บลูทูท</a:t>
            </a:r>
            <a:endParaRPr lang="th-TH" sz="4800" b="1" dirty="0"/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2C2BC1E4-9DF6-4FEF-8374-1E069104688B}"/>
              </a:ext>
            </a:extLst>
          </p:cNvPr>
          <p:cNvSpPr txBox="1"/>
          <p:nvPr/>
        </p:nvSpPr>
        <p:spPr>
          <a:xfrm>
            <a:off x="3616803" y="4159464"/>
            <a:ext cx="71439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/>
              <a:t>การสนทนาออนไลน์</a:t>
            </a:r>
          </a:p>
        </p:txBody>
      </p:sp>
      <p:sp>
        <p:nvSpPr>
          <p:cNvPr id="11" name="กล่องข้อความ 10">
            <a:extLst>
              <a:ext uri="{FF2B5EF4-FFF2-40B4-BE49-F238E27FC236}">
                <a16:creationId xmlns:a16="http://schemas.microsoft.com/office/drawing/2014/main" id="{0B5EE866-031A-42C8-BE2A-83AF722D208B}"/>
              </a:ext>
            </a:extLst>
          </p:cNvPr>
          <p:cNvSpPr txBox="1"/>
          <p:nvPr/>
        </p:nvSpPr>
        <p:spPr>
          <a:xfrm>
            <a:off x="3616803" y="5310060"/>
            <a:ext cx="71439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/>
              <a:t>วีดีโอทางไกล</a:t>
            </a:r>
          </a:p>
        </p:txBody>
      </p:sp>
    </p:spTree>
    <p:extLst>
      <p:ext uri="{BB962C8B-B14F-4D97-AF65-F5344CB8AC3E}">
        <p14:creationId xmlns:p14="http://schemas.microsoft.com/office/powerpoint/2010/main" val="18362515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วงจร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TM04033919[[fn=วงจร]]</Template>
  <TotalTime>63</TotalTime>
  <Words>110</Words>
  <Application>Microsoft Office PowerPoint</Application>
  <PresentationFormat>แบบจอกว้าง</PresentationFormat>
  <Paragraphs>40</Paragraphs>
  <Slides>10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2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10</vt:i4>
      </vt:variant>
    </vt:vector>
  </HeadingPairs>
  <TitlesOfParts>
    <vt:vector size="13" baseType="lpstr">
      <vt:lpstr>Arial</vt:lpstr>
      <vt:lpstr>Tw Cen MT</vt:lpstr>
      <vt:lpstr>วงจร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krukai</dc:creator>
  <cp:lastModifiedBy>krukai</cp:lastModifiedBy>
  <cp:revision>15</cp:revision>
  <dcterms:created xsi:type="dcterms:W3CDTF">2019-08-02T03:32:45Z</dcterms:created>
  <dcterms:modified xsi:type="dcterms:W3CDTF">2019-08-08T04:03:30Z</dcterms:modified>
</cp:coreProperties>
</file>