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0A0C6-289C-411C-8167-6806913515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5435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D59C-028C-4748-95ED-82FBF7566FC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76913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ACA-EACB-4272-9334-A0A1900920E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785117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400">
              <a:solidFill>
                <a:srgbClr val="40458C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C34D-CCBD-4DA3-91A9-ECD9C181B0B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9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C6A5-6DC0-476F-A4BB-C0C6B86B4B46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47728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7E6A-8B80-4330-896B-A9E644984FD3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31337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9129F-8EE4-4845-9B68-0FD230F8B68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84490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B5D5-A0A0-4EF6-B877-057EB589FE9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4928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FD9D-2FE8-4898-A5B5-D05305E3B91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09716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1376B-FD7C-46E1-B1F4-39346C42B3C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07203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96A8-7C93-4744-8FD7-FAE2C27825A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2830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A0E98-54AF-4297-9A7A-144DC70156D4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1656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2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sp>
          <p:nvSpPr>
            <p:cNvPr id="1033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5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6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  <a:endParaRPr lang="en-US" smtClean="0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D442C-77A9-408A-88A6-2D5620B13672}" type="slidenum">
              <a:rPr lang="en-US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8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ea typeface="+mj-ea"/>
          <a:cs typeface="Angsana New" pitchFamily="18" charset="-34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Angsana New" pitchFamily="18" charset="-34"/>
          <a:ea typeface="+mn-ea"/>
          <a:cs typeface="Angsana New" pitchFamily="18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ngsana New" pitchFamily="18" charset="-34"/>
          <a:cs typeface="Angsana New" pitchFamily="18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ngsana New" pitchFamily="18" charset="-34"/>
          <a:cs typeface="Angsana New" pitchFamily="18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143000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C00000"/>
                </a:solidFill>
              </a:rPr>
              <a:t>แบบฝึกหัด</a:t>
            </a:r>
          </a:p>
        </p:txBody>
      </p:sp>
      <p:sp>
        <p:nvSpPr>
          <p:cNvPr id="66563" name="ตัวยึดเนื้อหา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4114800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Cyberspace </a:t>
            </a: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คืออะไร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ISP </a:t>
            </a: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คืออะไร จงยกตัวอย่าง และมีบทบาทเกี่ยวข้องอย่างไรกับอินเทอร์เน็ต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เหตุใดจึงต้องนำระบบ 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DNS </a:t>
            </a: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มาใช้เพื่ออ้างอิงถึงชื่อเครื่องคอมพิวเตอร์ที่อยู่บนเครือข่ายอินเทอร์เน็ต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อินเทอร์เน็ตและเว็บต่างกันอย่างไร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จงอธิบายหลักการทำงานของ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FTP</a:t>
            </a: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 มาพอสังเขป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r>
              <a:rPr lang="th-TH" sz="4000" b="1" dirty="0" smtClean="0">
                <a:solidFill>
                  <a:schemeClr val="tx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ยกตัวอย่างบริการบนอินเทอร์เน็ตที่นักศึกษาเคยใช้มาอย่างน้อย 3 บริการ</a:t>
            </a:r>
          </a:p>
          <a:p>
            <a:pPr marL="514350" indent="-514350">
              <a:spcBef>
                <a:spcPts val="0"/>
              </a:spcBef>
              <a:buClr>
                <a:schemeClr val="bg2">
                  <a:lumMod val="10000"/>
                </a:schemeClr>
              </a:buClr>
              <a:buFont typeface="+mj-lt"/>
              <a:buAutoNum type="arabicPeriod"/>
              <a:defRPr/>
            </a:pPr>
            <a:endParaRPr lang="th-TH" sz="4000" b="1" dirty="0" smtClean="0">
              <a:solidFill>
                <a:schemeClr val="tx2">
                  <a:lumMod val="5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480497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Browallia New"/>
        <a:ea typeface=""/>
        <a:cs typeface="Browallia New"/>
      </a:majorFont>
      <a:minorFont>
        <a:latin typeface="Browallia New"/>
        <a:ea typeface=""/>
        <a:cs typeface="Browalli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</Words>
  <Application>Microsoft Office PowerPoint</Application>
  <PresentationFormat>นำเสนอทางหน้าจอ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Blueprint</vt:lpstr>
      <vt:lpstr>แบบฝึกหัด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แบบฝึกหัด</dc:title>
  <dc:creator>admin</dc:creator>
  <cp:lastModifiedBy>admin</cp:lastModifiedBy>
  <cp:revision>1</cp:revision>
  <dcterms:created xsi:type="dcterms:W3CDTF">2018-05-31T09:16:07Z</dcterms:created>
  <dcterms:modified xsi:type="dcterms:W3CDTF">2018-05-31T09:17:53Z</dcterms:modified>
</cp:coreProperties>
</file>