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88163" cy="100187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99"/>
    <a:srgbClr val="FF66FF"/>
    <a:srgbClr val="009900"/>
    <a:srgbClr val="FF0000"/>
    <a:srgbClr val="FF99CC"/>
    <a:srgbClr val="99FF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4" d="100"/>
          <a:sy n="84" d="100"/>
        </p:scale>
        <p:origin x="9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r">
              <a:defRPr sz="1200"/>
            </a:lvl1pPr>
          </a:lstStyle>
          <a:p>
            <a:fld id="{D291391F-72C8-4C54-AF15-DC282BFC829D}" type="datetimeFigureOut">
              <a:rPr lang="th-TH" smtClean="0"/>
              <a:t>26/08/67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8" tIns="45999" rIns="91998" bIns="4599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1998" tIns="45999" rIns="91998" bIns="45999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0935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0935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r">
              <a:defRPr sz="1200"/>
            </a:lvl1pPr>
          </a:lstStyle>
          <a:p>
            <a:fld id="{39D67A9C-251D-4D93-BDD6-991E573391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079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 </a:t>
            </a:r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7A9C-251D-4D93-BDD6-991E5733917E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1809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40AD7-690D-D002-44B9-ED0EE0016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1BC25F22-4DD1-240F-7EDB-CE4B673A3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2512C63-4072-4E8A-FBE9-0FBB51B42C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 </a:t>
            </a:r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5CB6036-14DA-57EA-9A64-24B476FD47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67A9C-251D-4D93-BDD6-991E5733917E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342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4011" indent="0" algn="ctr">
              <a:buNone/>
              <a:defRPr sz="1700"/>
            </a:lvl2pPr>
            <a:lvl3pPr marL="768021" indent="0" algn="ctr">
              <a:buNone/>
              <a:defRPr sz="1500"/>
            </a:lvl3pPr>
            <a:lvl4pPr marL="1152032" indent="0" algn="ctr">
              <a:buNone/>
              <a:defRPr sz="1300"/>
            </a:lvl4pPr>
            <a:lvl5pPr marL="1536043" indent="0" algn="ctr">
              <a:buNone/>
              <a:defRPr sz="1300"/>
            </a:lvl5pPr>
            <a:lvl6pPr marL="1920054" indent="0" algn="ctr">
              <a:buNone/>
              <a:defRPr sz="1300"/>
            </a:lvl6pPr>
            <a:lvl7pPr marL="2304065" indent="0" algn="ctr">
              <a:buNone/>
              <a:defRPr sz="1300"/>
            </a:lvl7pPr>
            <a:lvl8pPr marL="2688076" indent="0" algn="ctr">
              <a:buNone/>
              <a:defRPr sz="1300"/>
            </a:lvl8pPr>
            <a:lvl9pPr marL="3072086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4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7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40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680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52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360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200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040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8807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720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0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2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4011" indent="0">
              <a:buNone/>
              <a:defRPr sz="1700" b="1"/>
            </a:lvl2pPr>
            <a:lvl3pPr marL="768021" indent="0">
              <a:buNone/>
              <a:defRPr sz="1500" b="1"/>
            </a:lvl3pPr>
            <a:lvl4pPr marL="1152032" indent="0">
              <a:buNone/>
              <a:defRPr sz="1300" b="1"/>
            </a:lvl4pPr>
            <a:lvl5pPr marL="1536043" indent="0">
              <a:buNone/>
              <a:defRPr sz="1300" b="1"/>
            </a:lvl5pPr>
            <a:lvl6pPr marL="1920054" indent="0">
              <a:buNone/>
              <a:defRPr sz="1300" b="1"/>
            </a:lvl6pPr>
            <a:lvl7pPr marL="2304065" indent="0">
              <a:buNone/>
              <a:defRPr sz="1300" b="1"/>
            </a:lvl7pPr>
            <a:lvl8pPr marL="2688076" indent="0">
              <a:buNone/>
              <a:defRPr sz="1300" b="1"/>
            </a:lvl8pPr>
            <a:lvl9pPr marL="307208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4011" indent="0">
              <a:buNone/>
              <a:defRPr sz="1700" b="1"/>
            </a:lvl2pPr>
            <a:lvl3pPr marL="768021" indent="0">
              <a:buNone/>
              <a:defRPr sz="1500" b="1"/>
            </a:lvl3pPr>
            <a:lvl4pPr marL="1152032" indent="0">
              <a:buNone/>
              <a:defRPr sz="1300" b="1"/>
            </a:lvl4pPr>
            <a:lvl5pPr marL="1536043" indent="0">
              <a:buNone/>
              <a:defRPr sz="1300" b="1"/>
            </a:lvl5pPr>
            <a:lvl6pPr marL="1920054" indent="0">
              <a:buNone/>
              <a:defRPr sz="1300" b="1"/>
            </a:lvl6pPr>
            <a:lvl7pPr marL="2304065" indent="0">
              <a:buNone/>
              <a:defRPr sz="1300" b="1"/>
            </a:lvl7pPr>
            <a:lvl8pPr marL="2688076" indent="0">
              <a:buNone/>
              <a:defRPr sz="1300" b="1"/>
            </a:lvl8pPr>
            <a:lvl9pPr marL="307208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9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7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67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84011" indent="0">
              <a:buNone/>
              <a:defRPr sz="1200"/>
            </a:lvl2pPr>
            <a:lvl3pPr marL="768021" indent="0">
              <a:buNone/>
              <a:defRPr sz="1000"/>
            </a:lvl3pPr>
            <a:lvl4pPr marL="1152032" indent="0">
              <a:buNone/>
              <a:defRPr sz="800"/>
            </a:lvl4pPr>
            <a:lvl5pPr marL="1536043" indent="0">
              <a:buNone/>
              <a:defRPr sz="800"/>
            </a:lvl5pPr>
            <a:lvl6pPr marL="1920054" indent="0">
              <a:buNone/>
              <a:defRPr sz="800"/>
            </a:lvl6pPr>
            <a:lvl7pPr marL="2304065" indent="0">
              <a:buNone/>
              <a:defRPr sz="800"/>
            </a:lvl7pPr>
            <a:lvl8pPr marL="2688076" indent="0">
              <a:buNone/>
              <a:defRPr sz="800"/>
            </a:lvl8pPr>
            <a:lvl9pPr marL="3072086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3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700"/>
            </a:lvl1pPr>
            <a:lvl2pPr marL="384011" indent="0">
              <a:buNone/>
              <a:defRPr sz="2400"/>
            </a:lvl2pPr>
            <a:lvl3pPr marL="768021" indent="0">
              <a:buNone/>
              <a:defRPr sz="2000"/>
            </a:lvl3pPr>
            <a:lvl4pPr marL="1152032" indent="0">
              <a:buNone/>
              <a:defRPr sz="1700"/>
            </a:lvl4pPr>
            <a:lvl5pPr marL="1536043" indent="0">
              <a:buNone/>
              <a:defRPr sz="1700"/>
            </a:lvl5pPr>
            <a:lvl6pPr marL="1920054" indent="0">
              <a:buNone/>
              <a:defRPr sz="1700"/>
            </a:lvl6pPr>
            <a:lvl7pPr marL="2304065" indent="0">
              <a:buNone/>
              <a:defRPr sz="1700"/>
            </a:lvl7pPr>
            <a:lvl8pPr marL="2688076" indent="0">
              <a:buNone/>
              <a:defRPr sz="1700"/>
            </a:lvl8pPr>
            <a:lvl9pPr marL="3072086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84011" indent="0">
              <a:buNone/>
              <a:defRPr sz="1200"/>
            </a:lvl2pPr>
            <a:lvl3pPr marL="768021" indent="0">
              <a:buNone/>
              <a:defRPr sz="1000"/>
            </a:lvl3pPr>
            <a:lvl4pPr marL="1152032" indent="0">
              <a:buNone/>
              <a:defRPr sz="800"/>
            </a:lvl4pPr>
            <a:lvl5pPr marL="1536043" indent="0">
              <a:buNone/>
              <a:defRPr sz="800"/>
            </a:lvl5pPr>
            <a:lvl6pPr marL="1920054" indent="0">
              <a:buNone/>
              <a:defRPr sz="800"/>
            </a:lvl6pPr>
            <a:lvl7pPr marL="2304065" indent="0">
              <a:buNone/>
              <a:defRPr sz="800"/>
            </a:lvl7pPr>
            <a:lvl8pPr marL="2688076" indent="0">
              <a:buNone/>
              <a:defRPr sz="800"/>
            </a:lvl8pPr>
            <a:lvl9pPr marL="3072086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9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53172" tIns="26586" rIns="53172" bIns="265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53172" tIns="26586" rIns="53172" bIns="2658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53172" tIns="26586" rIns="53172" bIns="26586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65862"/>
            <a:fld id="{3940DB27-3E92-44C1-AD01-59A1CF8223CB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265862"/>
              <a:t>26/08/2024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53172" tIns="26586" rIns="53172" bIns="26586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65862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53172" tIns="26586" rIns="53172" bIns="26586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65862"/>
            <a:fld id="{97528623-A1AD-431B-854E-C8354280008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265862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4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8021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05" indent="-192005" algn="l" defTabSz="76802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16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27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038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49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059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070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081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092" indent="-192005" algn="l" defTabSz="76802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11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21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32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043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054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065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076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086" algn="l" defTabSz="76802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lowchart: Process 34">
            <a:extLst>
              <a:ext uri="{FF2B5EF4-FFF2-40B4-BE49-F238E27FC236}">
                <a16:creationId xmlns:a16="http://schemas.microsoft.com/office/drawing/2014/main" id="{5C5C5D9F-CAC7-46AA-B3B7-F7AE5FABE689}"/>
              </a:ext>
            </a:extLst>
          </p:cNvPr>
          <p:cNvSpPr/>
          <p:nvPr/>
        </p:nvSpPr>
        <p:spPr>
          <a:xfrm>
            <a:off x="340018" y="1988588"/>
            <a:ext cx="1754080" cy="2297603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4" name="Flowchart: Process 3"/>
          <p:cNvSpPr/>
          <p:nvPr/>
        </p:nvSpPr>
        <p:spPr>
          <a:xfrm>
            <a:off x="4601980" y="3086100"/>
            <a:ext cx="98916" cy="37719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5" name="Flowchart: Process 4"/>
          <p:cNvSpPr/>
          <p:nvPr/>
        </p:nvSpPr>
        <p:spPr>
          <a:xfrm>
            <a:off x="4371175" y="0"/>
            <a:ext cx="224211" cy="6858000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6" name="Flowchart: Process 5"/>
          <p:cNvSpPr/>
          <p:nvPr/>
        </p:nvSpPr>
        <p:spPr>
          <a:xfrm>
            <a:off x="4694302" y="0"/>
            <a:ext cx="224211" cy="6858000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7" name="Flowchart: Process 6"/>
          <p:cNvSpPr/>
          <p:nvPr/>
        </p:nvSpPr>
        <p:spPr>
          <a:xfrm rot="5400000">
            <a:off x="5946149" y="1759525"/>
            <a:ext cx="298938" cy="2354211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8" name="Flowchart: Process 7"/>
          <p:cNvSpPr/>
          <p:nvPr/>
        </p:nvSpPr>
        <p:spPr>
          <a:xfrm rot="5400000">
            <a:off x="5946149" y="3333348"/>
            <a:ext cx="298938" cy="2354212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" name="Flowchart: Process 8"/>
          <p:cNvSpPr/>
          <p:nvPr/>
        </p:nvSpPr>
        <p:spPr>
          <a:xfrm rot="10800000">
            <a:off x="7272722" y="2787161"/>
            <a:ext cx="340161" cy="1845103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0" name="Flowchart: Process 9"/>
          <p:cNvSpPr/>
          <p:nvPr/>
        </p:nvSpPr>
        <p:spPr>
          <a:xfrm>
            <a:off x="5149317" y="4862147"/>
            <a:ext cx="2123406" cy="14042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2" name="Flowchart: Process 11"/>
          <p:cNvSpPr/>
          <p:nvPr/>
        </p:nvSpPr>
        <p:spPr>
          <a:xfrm rot="16200000">
            <a:off x="6347062" y="463863"/>
            <a:ext cx="830997" cy="34902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61994" y="2977906"/>
            <a:ext cx="1346356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สนามกีฬาฟุตบอล</a:t>
            </a:r>
            <a:endParaRPr lang="en-GB" sz="19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26457" y="3336986"/>
            <a:ext cx="1022007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ข.</a:t>
            </a:r>
            <a:endParaRPr lang="en-GB" sz="1900" dirty="0"/>
          </a:p>
        </p:txBody>
      </p:sp>
      <p:sp>
        <p:nvSpPr>
          <p:cNvPr id="28" name="TextBox 27"/>
          <p:cNvSpPr txBox="1"/>
          <p:nvPr/>
        </p:nvSpPr>
        <p:spPr>
          <a:xfrm>
            <a:off x="4848040" y="6484298"/>
            <a:ext cx="1344052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ทางเข้าโรงเรียน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5" name="Flowchart: Process 34"/>
          <p:cNvSpPr/>
          <p:nvPr/>
        </p:nvSpPr>
        <p:spPr>
          <a:xfrm>
            <a:off x="2189378" y="1767753"/>
            <a:ext cx="1904317" cy="265371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2274610" y="2885802"/>
            <a:ext cx="1749994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จ. (อาคาร 4 ชั้น</a:t>
            </a:r>
            <a:r>
              <a:rPr lang="th-TH" sz="1900" dirty="0"/>
              <a:t>)</a:t>
            </a:r>
            <a:endParaRPr lang="en-GB" sz="1900" dirty="0"/>
          </a:p>
        </p:txBody>
      </p:sp>
      <p:sp>
        <p:nvSpPr>
          <p:cNvPr id="79" name="TextBox 78"/>
          <p:cNvSpPr txBox="1"/>
          <p:nvPr/>
        </p:nvSpPr>
        <p:spPr>
          <a:xfrm>
            <a:off x="5637433" y="3525416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สนามหน้าเสาธง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579654" y="5379398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อาคารเอนกประสงค์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911264" y="2014079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ก.</a:t>
            </a:r>
            <a:endParaRPr lang="en-GB" sz="1900" dirty="0"/>
          </a:p>
        </p:txBody>
      </p:sp>
      <p:sp>
        <p:nvSpPr>
          <p:cNvPr id="82" name="TextBox 81"/>
          <p:cNvSpPr txBox="1"/>
          <p:nvPr/>
        </p:nvSpPr>
        <p:spPr>
          <a:xfrm rot="5400000">
            <a:off x="6743034" y="5998726"/>
            <a:ext cx="595806" cy="546128"/>
          </a:xfrm>
          <a:prstGeom prst="rect">
            <a:avLst/>
          </a:prstGeom>
          <a:solidFill>
            <a:srgbClr val="FF99CC"/>
          </a:solidFill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ห้องน้ำ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หญิง</a:t>
            </a:r>
            <a:endParaRPr lang="en-GB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 rot="5400000">
            <a:off x="6750296" y="4650102"/>
            <a:ext cx="540060" cy="546128"/>
          </a:xfrm>
          <a:prstGeom prst="rect">
            <a:avLst/>
          </a:prstGeom>
          <a:solidFill>
            <a:srgbClr val="00B0F0"/>
          </a:solidFill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ห้องน้ำชาย</a:t>
            </a:r>
            <a:endParaRPr lang="en-GB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1" t="2290" r="5046" b="4998"/>
          <a:stretch/>
        </p:blipFill>
        <p:spPr>
          <a:xfrm>
            <a:off x="123113" y="161407"/>
            <a:ext cx="470432" cy="72310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5" name="TextBox 84"/>
          <p:cNvSpPr txBox="1"/>
          <p:nvPr/>
        </p:nvSpPr>
        <p:spPr>
          <a:xfrm rot="16200000">
            <a:off x="3411144" y="3845447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6" name="TextBox 85"/>
          <p:cNvSpPr txBox="1"/>
          <p:nvPr/>
        </p:nvSpPr>
        <p:spPr>
          <a:xfrm rot="16200000">
            <a:off x="3753493" y="3849603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7" name="TextBox 86"/>
          <p:cNvSpPr txBox="1"/>
          <p:nvPr/>
        </p:nvSpPr>
        <p:spPr>
          <a:xfrm>
            <a:off x="6098765" y="4286191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8" name="TextBox 87"/>
          <p:cNvSpPr txBox="1"/>
          <p:nvPr/>
        </p:nvSpPr>
        <p:spPr>
          <a:xfrm>
            <a:off x="6095746" y="2712766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9" name="TextBox 88"/>
          <p:cNvSpPr txBox="1"/>
          <p:nvPr/>
        </p:nvSpPr>
        <p:spPr>
          <a:xfrm rot="5400000">
            <a:off x="6393563" y="4315249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92" name="Flowchart: Process 91"/>
          <p:cNvSpPr/>
          <p:nvPr/>
        </p:nvSpPr>
        <p:spPr>
          <a:xfrm>
            <a:off x="7638984" y="2770171"/>
            <a:ext cx="868707" cy="23356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4" name="Flowchart: Process 93"/>
          <p:cNvSpPr/>
          <p:nvPr/>
        </p:nvSpPr>
        <p:spPr>
          <a:xfrm>
            <a:off x="7355278" y="5201754"/>
            <a:ext cx="1167513" cy="7250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7539558" y="5378297"/>
            <a:ext cx="790094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ค.</a:t>
            </a:r>
            <a:endParaRPr lang="en-GB" sz="1900" dirty="0"/>
          </a:p>
        </p:txBody>
      </p:sp>
      <p:sp>
        <p:nvSpPr>
          <p:cNvPr id="105" name="Flowchart: Process 11"/>
          <p:cNvSpPr/>
          <p:nvPr/>
        </p:nvSpPr>
        <p:spPr>
          <a:xfrm>
            <a:off x="5029799" y="1077058"/>
            <a:ext cx="2452647" cy="39344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โรงจอดรถยนต์</a:t>
            </a:r>
            <a:endParaRPr lang="en-GB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7" name="Flowchart: Process 11"/>
          <p:cNvSpPr/>
          <p:nvPr/>
        </p:nvSpPr>
        <p:spPr>
          <a:xfrm>
            <a:off x="2936748" y="620688"/>
            <a:ext cx="1353634" cy="5760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โรงจอดรถจักรยานยนต์</a:t>
            </a:r>
            <a:endParaRPr lang="en-GB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9" name="Flowchart: Process 11"/>
          <p:cNvSpPr/>
          <p:nvPr/>
        </p:nvSpPr>
        <p:spPr>
          <a:xfrm>
            <a:off x="3620734" y="1273779"/>
            <a:ext cx="663658" cy="41833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2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ร้านค้า</a:t>
            </a:r>
            <a:endParaRPr lang="en-GB" sz="2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0" name="Flowchart: Process 7"/>
          <p:cNvSpPr/>
          <p:nvPr/>
        </p:nvSpPr>
        <p:spPr>
          <a:xfrm rot="5400000">
            <a:off x="6116320" y="311504"/>
            <a:ext cx="182801" cy="2578423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28" name="Flowchart: Process 11"/>
          <p:cNvSpPr/>
          <p:nvPr/>
        </p:nvSpPr>
        <p:spPr>
          <a:xfrm>
            <a:off x="5029799" y="490808"/>
            <a:ext cx="1051330" cy="508232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สนามฟุต</a:t>
            </a:r>
            <a:r>
              <a:rPr lang="th-TH" sz="1600" b="1" dirty="0" err="1">
                <a:latin typeface="TH SarabunPSK" pitchFamily="34" charset="-34"/>
                <a:cs typeface="TH SarabunPSK" pitchFamily="34" charset="-34"/>
              </a:rPr>
              <a:t>ซอล</a:t>
            </a:r>
            <a:endParaRPr lang="en-GB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179" y="107461"/>
            <a:ext cx="2277971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แผนผัง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โรงเรียนหนองโนประชาสรรค์</a:t>
            </a:r>
          </a:p>
        </p:txBody>
      </p:sp>
      <p:sp>
        <p:nvSpPr>
          <p:cNvPr id="15" name="ลูกศร: ขึ้น 14">
            <a:extLst>
              <a:ext uri="{FF2B5EF4-FFF2-40B4-BE49-F238E27FC236}">
                <a16:creationId xmlns:a16="http://schemas.microsoft.com/office/drawing/2014/main" id="{A8B01672-5F26-26A9-A24D-921BDA2A49E1}"/>
              </a:ext>
            </a:extLst>
          </p:cNvPr>
          <p:cNvSpPr/>
          <p:nvPr/>
        </p:nvSpPr>
        <p:spPr>
          <a:xfrm>
            <a:off x="4435787" y="6381328"/>
            <a:ext cx="377988" cy="4794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2" t="14180" r="38346" b="9535"/>
          <a:stretch/>
        </p:blipFill>
        <p:spPr>
          <a:xfrm>
            <a:off x="5118764" y="3295948"/>
            <a:ext cx="383756" cy="774222"/>
          </a:xfrm>
          <a:prstGeom prst="rect">
            <a:avLst/>
          </a:prstGeom>
        </p:spPr>
      </p:pic>
      <p:sp>
        <p:nvSpPr>
          <p:cNvPr id="78" name="Flowchart: Process 34">
            <a:extLst>
              <a:ext uri="{FF2B5EF4-FFF2-40B4-BE49-F238E27FC236}">
                <a16:creationId xmlns:a16="http://schemas.microsoft.com/office/drawing/2014/main" id="{BB26F543-D372-4C99-B7BB-A79A93C546C6}"/>
              </a:ext>
            </a:extLst>
          </p:cNvPr>
          <p:cNvSpPr/>
          <p:nvPr/>
        </p:nvSpPr>
        <p:spPr>
          <a:xfrm>
            <a:off x="2191082" y="4519597"/>
            <a:ext cx="1904317" cy="682157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0" name="Flowchart: Process 34">
            <a:extLst>
              <a:ext uri="{FF2B5EF4-FFF2-40B4-BE49-F238E27FC236}">
                <a16:creationId xmlns:a16="http://schemas.microsoft.com/office/drawing/2014/main" id="{333BF66B-C489-4672-AAB0-448CFB2E565E}"/>
              </a:ext>
            </a:extLst>
          </p:cNvPr>
          <p:cNvSpPr/>
          <p:nvPr/>
        </p:nvSpPr>
        <p:spPr>
          <a:xfrm>
            <a:off x="2186254" y="5378297"/>
            <a:ext cx="1145208" cy="1003031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3" name="Flowchart: Process 34">
            <a:extLst>
              <a:ext uri="{FF2B5EF4-FFF2-40B4-BE49-F238E27FC236}">
                <a16:creationId xmlns:a16="http://schemas.microsoft.com/office/drawing/2014/main" id="{2DE9364C-A09A-4BDE-91E8-69AD6C8FD484}"/>
              </a:ext>
            </a:extLst>
          </p:cNvPr>
          <p:cNvSpPr/>
          <p:nvPr/>
        </p:nvSpPr>
        <p:spPr>
          <a:xfrm>
            <a:off x="3411824" y="5595253"/>
            <a:ext cx="720996" cy="569118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5" name="TextBox 35">
            <a:extLst>
              <a:ext uri="{FF2B5EF4-FFF2-40B4-BE49-F238E27FC236}">
                <a16:creationId xmlns:a16="http://schemas.microsoft.com/office/drawing/2014/main" id="{8418A57E-B816-4CCA-B9FC-6C626192066E}"/>
              </a:ext>
            </a:extLst>
          </p:cNvPr>
          <p:cNvSpPr txBox="1"/>
          <p:nvPr/>
        </p:nvSpPr>
        <p:spPr>
          <a:xfrm>
            <a:off x="2384570" y="4701284"/>
            <a:ext cx="1499462" cy="299906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แปลงเกษตร</a:t>
            </a:r>
            <a:endParaRPr lang="en-GB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01" name="TextBox 35">
            <a:extLst>
              <a:ext uri="{FF2B5EF4-FFF2-40B4-BE49-F238E27FC236}">
                <a16:creationId xmlns:a16="http://schemas.microsoft.com/office/drawing/2014/main" id="{9FE3AB92-730E-405D-8A56-1A891D0A8E83}"/>
              </a:ext>
            </a:extLst>
          </p:cNvPr>
          <p:cNvSpPr txBox="1"/>
          <p:nvPr/>
        </p:nvSpPr>
        <p:spPr>
          <a:xfrm>
            <a:off x="2232579" y="5606748"/>
            <a:ext cx="1040082" cy="546128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ฝ่ายบริการ</a:t>
            </a:r>
            <a:endParaRPr lang="en-GB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4" name="TextBox 35">
            <a:extLst>
              <a:ext uri="{FF2B5EF4-FFF2-40B4-BE49-F238E27FC236}">
                <a16:creationId xmlns:a16="http://schemas.microsoft.com/office/drawing/2014/main" id="{89B0FEE6-73EF-4C30-9D7C-02AE4C20ADB3}"/>
              </a:ext>
            </a:extLst>
          </p:cNvPr>
          <p:cNvSpPr txBox="1"/>
          <p:nvPr/>
        </p:nvSpPr>
        <p:spPr>
          <a:xfrm>
            <a:off x="3238953" y="5628844"/>
            <a:ext cx="1040082" cy="423017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ลาน</a:t>
            </a:r>
          </a:p>
          <a:p>
            <a:pPr algn="ctr"/>
            <a:r>
              <a:rPr lang="th-TH" sz="1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พระพุทธรูป</a:t>
            </a:r>
            <a:endParaRPr lang="en-GB" sz="1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2" name="Flowchart: Process 11">
            <a:extLst>
              <a:ext uri="{FF2B5EF4-FFF2-40B4-BE49-F238E27FC236}">
                <a16:creationId xmlns:a16="http://schemas.microsoft.com/office/drawing/2014/main" id="{98379AA0-B0C7-42F6-871A-A21CC542EA52}"/>
              </a:ext>
            </a:extLst>
          </p:cNvPr>
          <p:cNvSpPr/>
          <p:nvPr/>
        </p:nvSpPr>
        <p:spPr>
          <a:xfrm rot="16200000">
            <a:off x="7555870" y="460361"/>
            <a:ext cx="1032643" cy="1065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14" name="TextBox 80">
            <a:extLst>
              <a:ext uri="{FF2B5EF4-FFF2-40B4-BE49-F238E27FC236}">
                <a16:creationId xmlns:a16="http://schemas.microsoft.com/office/drawing/2014/main" id="{0D9FA60A-73A6-4B6B-9B77-A324B22FD07A}"/>
              </a:ext>
            </a:extLst>
          </p:cNvPr>
          <p:cNvSpPr txBox="1"/>
          <p:nvPr/>
        </p:nvSpPr>
        <p:spPr>
          <a:xfrm>
            <a:off x="7293390" y="737703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อาคารชั่วคราว</a:t>
            </a:r>
            <a:endParaRPr lang="en-GB" sz="19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C02BD343-E7B7-4B47-8560-27E8506104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536" y="5724370"/>
            <a:ext cx="1080000" cy="720000"/>
          </a:xfrm>
          <a:prstGeom prst="roundRect">
            <a:avLst/>
          </a:prstGeom>
        </p:spPr>
      </p:pic>
      <p:pic>
        <p:nvPicPr>
          <p:cNvPr id="19" name="รูปภาพ 18">
            <a:extLst>
              <a:ext uri="{FF2B5EF4-FFF2-40B4-BE49-F238E27FC236}">
                <a16:creationId xmlns:a16="http://schemas.microsoft.com/office/drawing/2014/main" id="{C99C440A-AFFF-426B-9B7C-2EC5B94F7F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452" y="6059356"/>
            <a:ext cx="871226" cy="580816"/>
          </a:xfrm>
          <a:prstGeom prst="roundRect">
            <a:avLst/>
          </a:prstGeom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5F7282E5-CF16-4A71-A178-26A43AD572D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36" y="3263155"/>
            <a:ext cx="1080000" cy="720000"/>
          </a:xfrm>
          <a:prstGeom prst="roundRect">
            <a:avLst/>
          </a:prstGeom>
        </p:spPr>
      </p:pic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C84C4FA0-E7A6-4648-843C-5DC99AE9235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392" y="1850224"/>
            <a:ext cx="1080000" cy="720000"/>
          </a:xfrm>
          <a:prstGeom prst="roundRect">
            <a:avLst/>
          </a:prstGeom>
        </p:spPr>
      </p:pic>
      <p:pic>
        <p:nvPicPr>
          <p:cNvPr id="25" name="รูปภาพ 24">
            <a:extLst>
              <a:ext uri="{FF2B5EF4-FFF2-40B4-BE49-F238E27FC236}">
                <a16:creationId xmlns:a16="http://schemas.microsoft.com/office/drawing/2014/main" id="{4F793EE9-CBF4-49A2-8E32-67A1ECC19B5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984" y="5726161"/>
            <a:ext cx="1080000" cy="719824"/>
          </a:xfrm>
          <a:prstGeom prst="roundRect">
            <a:avLst/>
          </a:prstGeom>
        </p:spPr>
      </p:pic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2A323698-13B9-42B4-A284-9EB105DB7FD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74" y="3762525"/>
            <a:ext cx="1080000" cy="719824"/>
          </a:xfrm>
          <a:prstGeom prst="roundRect">
            <a:avLst/>
          </a:prstGeom>
        </p:spPr>
      </p:pic>
      <p:sp>
        <p:nvSpPr>
          <p:cNvPr id="3" name="Flowchart: Process 11">
            <a:extLst>
              <a:ext uri="{FF2B5EF4-FFF2-40B4-BE49-F238E27FC236}">
                <a16:creationId xmlns:a16="http://schemas.microsoft.com/office/drawing/2014/main" id="{9B549D8A-4FF3-80B2-F0B3-7EADEE9D801E}"/>
              </a:ext>
            </a:extLst>
          </p:cNvPr>
          <p:cNvSpPr/>
          <p:nvPr/>
        </p:nvSpPr>
        <p:spPr>
          <a:xfrm rot="16200000">
            <a:off x="5968554" y="-204548"/>
            <a:ext cx="393443" cy="8576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1" name="Flowchart: Process 11">
            <a:extLst>
              <a:ext uri="{FF2B5EF4-FFF2-40B4-BE49-F238E27FC236}">
                <a16:creationId xmlns:a16="http://schemas.microsoft.com/office/drawing/2014/main" id="{93ED1DFA-C15B-630F-0DBD-CC6A084B7FA7}"/>
              </a:ext>
            </a:extLst>
          </p:cNvPr>
          <p:cNvSpPr/>
          <p:nvPr/>
        </p:nvSpPr>
        <p:spPr>
          <a:xfrm rot="16200000">
            <a:off x="6871382" y="-204549"/>
            <a:ext cx="393443" cy="8576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1A6641A2-6E80-1CD5-FEC9-1712B507A9DF}"/>
              </a:ext>
            </a:extLst>
          </p:cNvPr>
          <p:cNvSpPr txBox="1"/>
          <p:nvPr/>
        </p:nvSpPr>
        <p:spPr>
          <a:xfrm>
            <a:off x="6283365" y="90512"/>
            <a:ext cx="1569475" cy="269129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บ้านพักนักกีฬา 2</a:t>
            </a:r>
            <a:endParaRPr lang="en-GB" sz="1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4" name="TextBox 80">
            <a:extLst>
              <a:ext uri="{FF2B5EF4-FFF2-40B4-BE49-F238E27FC236}">
                <a16:creationId xmlns:a16="http://schemas.microsoft.com/office/drawing/2014/main" id="{DDE665CD-8B4B-3398-BAD5-C0A6FFCF5FE5}"/>
              </a:ext>
            </a:extLst>
          </p:cNvPr>
          <p:cNvSpPr txBox="1"/>
          <p:nvPr/>
        </p:nvSpPr>
        <p:spPr>
          <a:xfrm>
            <a:off x="5683512" y="95436"/>
            <a:ext cx="971674" cy="269129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บ้านพักนักกีฬา 1</a:t>
            </a:r>
            <a:endParaRPr lang="en-GB" sz="1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7" name="Flowchart: Process 11">
            <a:extLst>
              <a:ext uri="{FF2B5EF4-FFF2-40B4-BE49-F238E27FC236}">
                <a16:creationId xmlns:a16="http://schemas.microsoft.com/office/drawing/2014/main" id="{78E5E377-CC61-6297-DDAE-C13285DB0F31}"/>
              </a:ext>
            </a:extLst>
          </p:cNvPr>
          <p:cNvSpPr/>
          <p:nvPr/>
        </p:nvSpPr>
        <p:spPr>
          <a:xfrm rot="16200000">
            <a:off x="7862797" y="-315421"/>
            <a:ext cx="407581" cy="1065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686B38D3-DFDC-59CE-76D9-83F3C6FA3921}"/>
              </a:ext>
            </a:extLst>
          </p:cNvPr>
          <p:cNvSpPr txBox="1"/>
          <p:nvPr/>
        </p:nvSpPr>
        <p:spPr>
          <a:xfrm>
            <a:off x="7289991" y="83923"/>
            <a:ext cx="1569475" cy="269129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ห้องน้ำนักกีฬา</a:t>
            </a:r>
            <a:endParaRPr lang="en-GB" sz="1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0" name="Flowchart: Process 11">
            <a:extLst>
              <a:ext uri="{FF2B5EF4-FFF2-40B4-BE49-F238E27FC236}">
                <a16:creationId xmlns:a16="http://schemas.microsoft.com/office/drawing/2014/main" id="{65899937-D495-0D3C-1F35-E8D9B04A7C83}"/>
              </a:ext>
            </a:extLst>
          </p:cNvPr>
          <p:cNvSpPr/>
          <p:nvPr/>
        </p:nvSpPr>
        <p:spPr>
          <a:xfrm rot="16200000">
            <a:off x="5132203" y="-152426"/>
            <a:ext cx="393443" cy="71222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22" name="TextBox 80">
            <a:extLst>
              <a:ext uri="{FF2B5EF4-FFF2-40B4-BE49-F238E27FC236}">
                <a16:creationId xmlns:a16="http://schemas.microsoft.com/office/drawing/2014/main" id="{BCCBCC11-F9AF-E4D4-8DC2-7A5C6EAE46F0}"/>
              </a:ext>
            </a:extLst>
          </p:cNvPr>
          <p:cNvSpPr txBox="1"/>
          <p:nvPr/>
        </p:nvSpPr>
        <p:spPr>
          <a:xfrm>
            <a:off x="4875553" y="101756"/>
            <a:ext cx="900097" cy="269129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โรงอาหาร</a:t>
            </a:r>
            <a:endParaRPr lang="en-GB" sz="1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4" name="Flowchart: Process 11">
            <a:extLst>
              <a:ext uri="{FF2B5EF4-FFF2-40B4-BE49-F238E27FC236}">
                <a16:creationId xmlns:a16="http://schemas.microsoft.com/office/drawing/2014/main" id="{FC7799C6-D748-8E79-2C1C-0A1A20428CDB}"/>
              </a:ext>
            </a:extLst>
          </p:cNvPr>
          <p:cNvSpPr/>
          <p:nvPr/>
        </p:nvSpPr>
        <p:spPr>
          <a:xfrm>
            <a:off x="2939647" y="22520"/>
            <a:ext cx="1353634" cy="5760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โรงอาหาร</a:t>
            </a:r>
            <a:endParaRPr lang="en-GB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7660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E8657-3174-5184-A4CE-F9EF4A053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lowchart: Process 34">
            <a:extLst>
              <a:ext uri="{FF2B5EF4-FFF2-40B4-BE49-F238E27FC236}">
                <a16:creationId xmlns:a16="http://schemas.microsoft.com/office/drawing/2014/main" id="{ED9BC30A-935A-E6BD-6702-FBA5EA0D0830}"/>
              </a:ext>
            </a:extLst>
          </p:cNvPr>
          <p:cNvSpPr/>
          <p:nvPr/>
        </p:nvSpPr>
        <p:spPr>
          <a:xfrm>
            <a:off x="340018" y="1988588"/>
            <a:ext cx="1754080" cy="2297603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384DDFDA-4D7E-821F-7779-6580B926B238}"/>
              </a:ext>
            </a:extLst>
          </p:cNvPr>
          <p:cNvSpPr/>
          <p:nvPr/>
        </p:nvSpPr>
        <p:spPr>
          <a:xfrm>
            <a:off x="4601980" y="3086100"/>
            <a:ext cx="98916" cy="37719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D1032465-40ED-A363-B09E-6760770D2891}"/>
              </a:ext>
            </a:extLst>
          </p:cNvPr>
          <p:cNvSpPr/>
          <p:nvPr/>
        </p:nvSpPr>
        <p:spPr>
          <a:xfrm>
            <a:off x="4371175" y="0"/>
            <a:ext cx="224211" cy="6858000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64FB7A1C-D26D-2C08-D297-4F5A4B5E9CEF}"/>
              </a:ext>
            </a:extLst>
          </p:cNvPr>
          <p:cNvSpPr/>
          <p:nvPr/>
        </p:nvSpPr>
        <p:spPr>
          <a:xfrm>
            <a:off x="4694302" y="0"/>
            <a:ext cx="224211" cy="6858000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3042630C-C9D6-31AD-C4E7-77D2FFB782A9}"/>
              </a:ext>
            </a:extLst>
          </p:cNvPr>
          <p:cNvSpPr/>
          <p:nvPr/>
        </p:nvSpPr>
        <p:spPr>
          <a:xfrm rot="5400000">
            <a:off x="5962823" y="1998901"/>
            <a:ext cx="298938" cy="2354211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08DD34A5-1EF5-6038-FB5D-E61C7D2381BB}"/>
              </a:ext>
            </a:extLst>
          </p:cNvPr>
          <p:cNvSpPr/>
          <p:nvPr/>
        </p:nvSpPr>
        <p:spPr>
          <a:xfrm rot="5400000">
            <a:off x="5946149" y="3333348"/>
            <a:ext cx="298938" cy="2354212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B7B72F11-4B0B-1456-129E-382C5323B708}"/>
              </a:ext>
            </a:extLst>
          </p:cNvPr>
          <p:cNvSpPr/>
          <p:nvPr/>
        </p:nvSpPr>
        <p:spPr>
          <a:xfrm rot="10800000">
            <a:off x="7240710" y="3026537"/>
            <a:ext cx="372171" cy="1605726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3F30C9B4-341D-11A4-DFDA-8CFAE6BFAF14}"/>
              </a:ext>
            </a:extLst>
          </p:cNvPr>
          <p:cNvSpPr/>
          <p:nvPr/>
        </p:nvSpPr>
        <p:spPr>
          <a:xfrm>
            <a:off x="5149317" y="4862147"/>
            <a:ext cx="2123406" cy="140423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E69D290C-2D0F-B0F2-9391-1F3583FB1E9C}"/>
              </a:ext>
            </a:extLst>
          </p:cNvPr>
          <p:cNvSpPr/>
          <p:nvPr/>
        </p:nvSpPr>
        <p:spPr>
          <a:xfrm rot="16200000">
            <a:off x="6505863" y="978911"/>
            <a:ext cx="462295" cy="34902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0B3D86-880B-5CEC-29CE-524EF1698E0C}"/>
              </a:ext>
            </a:extLst>
          </p:cNvPr>
          <p:cNvSpPr txBox="1"/>
          <p:nvPr/>
        </p:nvSpPr>
        <p:spPr>
          <a:xfrm>
            <a:off x="561994" y="2977906"/>
            <a:ext cx="1346356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สนามกีฬาฟุตบอล</a:t>
            </a:r>
            <a:endParaRPr lang="en-GB" sz="19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926C81-4D25-1967-8DAC-0B7A21B641A2}"/>
              </a:ext>
            </a:extLst>
          </p:cNvPr>
          <p:cNvSpPr txBox="1"/>
          <p:nvPr/>
        </p:nvSpPr>
        <p:spPr>
          <a:xfrm>
            <a:off x="7726457" y="3336986"/>
            <a:ext cx="1022007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ข.</a:t>
            </a:r>
            <a:endParaRPr lang="en-GB" sz="19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C701AD-35D3-DC82-F13E-7572F1FE4BF5}"/>
              </a:ext>
            </a:extLst>
          </p:cNvPr>
          <p:cNvSpPr txBox="1"/>
          <p:nvPr/>
        </p:nvSpPr>
        <p:spPr>
          <a:xfrm>
            <a:off x="4848040" y="6484298"/>
            <a:ext cx="1344052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ทางเข้าโรงเรียน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5" name="Flowchart: Process 34">
            <a:extLst>
              <a:ext uri="{FF2B5EF4-FFF2-40B4-BE49-F238E27FC236}">
                <a16:creationId xmlns:a16="http://schemas.microsoft.com/office/drawing/2014/main" id="{24AC0456-AE50-977A-4896-E857ADFB0C67}"/>
              </a:ext>
            </a:extLst>
          </p:cNvPr>
          <p:cNvSpPr/>
          <p:nvPr/>
        </p:nvSpPr>
        <p:spPr>
          <a:xfrm>
            <a:off x="2189378" y="1767753"/>
            <a:ext cx="1904317" cy="265371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935706-E9FA-1242-B78B-7BB3CDF01585}"/>
              </a:ext>
            </a:extLst>
          </p:cNvPr>
          <p:cNvSpPr txBox="1"/>
          <p:nvPr/>
        </p:nvSpPr>
        <p:spPr>
          <a:xfrm>
            <a:off x="2274610" y="2885802"/>
            <a:ext cx="1749994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จ. (อาคาร 4 ชั้น</a:t>
            </a:r>
            <a:r>
              <a:rPr lang="th-TH" sz="1900" dirty="0"/>
              <a:t>)</a:t>
            </a:r>
            <a:endParaRPr lang="en-GB" sz="19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DA62DA7-D0E5-C8A9-17AC-EB330C414BA8}"/>
              </a:ext>
            </a:extLst>
          </p:cNvPr>
          <p:cNvSpPr txBox="1"/>
          <p:nvPr/>
        </p:nvSpPr>
        <p:spPr>
          <a:xfrm>
            <a:off x="5637433" y="3525416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สนามหน้าเสาธง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3AA5A77-0FA3-1672-D91F-654A1A33C562}"/>
              </a:ext>
            </a:extLst>
          </p:cNvPr>
          <p:cNvSpPr txBox="1"/>
          <p:nvPr/>
        </p:nvSpPr>
        <p:spPr>
          <a:xfrm>
            <a:off x="5579654" y="5379398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อาคารเอนกประสงค์</a:t>
            </a:r>
            <a:endParaRPr lang="en-GB" sz="19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6D56B7E-36E7-3885-0571-3008043E02D7}"/>
              </a:ext>
            </a:extLst>
          </p:cNvPr>
          <p:cNvSpPr txBox="1"/>
          <p:nvPr/>
        </p:nvSpPr>
        <p:spPr>
          <a:xfrm>
            <a:off x="5520066" y="2608753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ก.</a:t>
            </a:r>
            <a:endParaRPr lang="en-GB" sz="19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266D052-DE88-11CD-C3AA-884D65C0B465}"/>
              </a:ext>
            </a:extLst>
          </p:cNvPr>
          <p:cNvSpPr txBox="1"/>
          <p:nvPr/>
        </p:nvSpPr>
        <p:spPr>
          <a:xfrm rot="5400000">
            <a:off x="6743034" y="5998726"/>
            <a:ext cx="595806" cy="546128"/>
          </a:xfrm>
          <a:prstGeom prst="rect">
            <a:avLst/>
          </a:prstGeom>
          <a:solidFill>
            <a:srgbClr val="FF99CC"/>
          </a:solidFill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ห้องน้ำ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หญิง</a:t>
            </a:r>
            <a:endParaRPr lang="en-GB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7DEA8D8-5EF4-7798-650E-2CA0FBA1A5A4}"/>
              </a:ext>
            </a:extLst>
          </p:cNvPr>
          <p:cNvSpPr txBox="1"/>
          <p:nvPr/>
        </p:nvSpPr>
        <p:spPr>
          <a:xfrm rot="5400000">
            <a:off x="6750296" y="4650102"/>
            <a:ext cx="540060" cy="546128"/>
          </a:xfrm>
          <a:prstGeom prst="rect">
            <a:avLst/>
          </a:prstGeom>
          <a:solidFill>
            <a:srgbClr val="00B0F0"/>
          </a:solidFill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ห้องน้ำชาย</a:t>
            </a:r>
            <a:endParaRPr lang="en-GB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07C9CB2E-7410-CF57-A06F-5690F56AC0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1" t="2290" r="5046" b="4998"/>
          <a:stretch/>
        </p:blipFill>
        <p:spPr>
          <a:xfrm>
            <a:off x="123113" y="161407"/>
            <a:ext cx="470432" cy="72310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3072118C-5F2C-064B-A9C8-A81E30C5DCA3}"/>
              </a:ext>
            </a:extLst>
          </p:cNvPr>
          <p:cNvSpPr txBox="1"/>
          <p:nvPr/>
        </p:nvSpPr>
        <p:spPr>
          <a:xfrm rot="16200000">
            <a:off x="3411144" y="3845447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C4461B5-A311-5494-CD50-503F633EE0EB}"/>
              </a:ext>
            </a:extLst>
          </p:cNvPr>
          <p:cNvSpPr txBox="1"/>
          <p:nvPr/>
        </p:nvSpPr>
        <p:spPr>
          <a:xfrm rot="16200000">
            <a:off x="3753493" y="3849603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CA7EFC8-597B-34B8-72FF-EBED4FF51896}"/>
              </a:ext>
            </a:extLst>
          </p:cNvPr>
          <p:cNvSpPr txBox="1"/>
          <p:nvPr/>
        </p:nvSpPr>
        <p:spPr>
          <a:xfrm>
            <a:off x="6098765" y="4286191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6ED5412-3142-B32C-3AEE-5452647A1674}"/>
              </a:ext>
            </a:extLst>
          </p:cNvPr>
          <p:cNvSpPr txBox="1"/>
          <p:nvPr/>
        </p:nvSpPr>
        <p:spPr>
          <a:xfrm>
            <a:off x="5793780" y="3011004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390935A-8EA2-525A-F630-F2B95A33CF0E}"/>
              </a:ext>
            </a:extLst>
          </p:cNvPr>
          <p:cNvSpPr txBox="1"/>
          <p:nvPr/>
        </p:nvSpPr>
        <p:spPr>
          <a:xfrm rot="5400000">
            <a:off x="6393563" y="4315249"/>
            <a:ext cx="2092570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ถนน</a:t>
            </a:r>
            <a:endParaRPr lang="en-GB" sz="1900" dirty="0"/>
          </a:p>
        </p:txBody>
      </p:sp>
      <p:sp>
        <p:nvSpPr>
          <p:cNvPr id="92" name="Flowchart: Process 91">
            <a:extLst>
              <a:ext uri="{FF2B5EF4-FFF2-40B4-BE49-F238E27FC236}">
                <a16:creationId xmlns:a16="http://schemas.microsoft.com/office/drawing/2014/main" id="{60768752-0686-24CA-48A5-C3BF1CAD41AB}"/>
              </a:ext>
            </a:extLst>
          </p:cNvPr>
          <p:cNvSpPr/>
          <p:nvPr/>
        </p:nvSpPr>
        <p:spPr>
          <a:xfrm>
            <a:off x="7638984" y="3026537"/>
            <a:ext cx="868707" cy="20792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4" name="Flowchart: Process 93">
            <a:extLst>
              <a:ext uri="{FF2B5EF4-FFF2-40B4-BE49-F238E27FC236}">
                <a16:creationId xmlns:a16="http://schemas.microsoft.com/office/drawing/2014/main" id="{1B597F84-D42C-8E47-EB2F-5616DDCDA1BD}"/>
              </a:ext>
            </a:extLst>
          </p:cNvPr>
          <p:cNvSpPr/>
          <p:nvPr/>
        </p:nvSpPr>
        <p:spPr>
          <a:xfrm>
            <a:off x="7355278" y="5201754"/>
            <a:ext cx="1167513" cy="7250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73ADA00-ED86-100F-8983-6208ABDA5795}"/>
              </a:ext>
            </a:extLst>
          </p:cNvPr>
          <p:cNvSpPr txBox="1"/>
          <p:nvPr/>
        </p:nvSpPr>
        <p:spPr>
          <a:xfrm>
            <a:off x="7539558" y="5378297"/>
            <a:ext cx="790094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อาคาร ค.</a:t>
            </a:r>
            <a:endParaRPr lang="en-GB" sz="1900" dirty="0"/>
          </a:p>
        </p:txBody>
      </p:sp>
      <p:sp>
        <p:nvSpPr>
          <p:cNvPr id="105" name="Flowchart: Process 11">
            <a:extLst>
              <a:ext uri="{FF2B5EF4-FFF2-40B4-BE49-F238E27FC236}">
                <a16:creationId xmlns:a16="http://schemas.microsoft.com/office/drawing/2014/main" id="{A5354A65-BC5E-1635-0FE4-5A05A817D5BA}"/>
              </a:ext>
            </a:extLst>
          </p:cNvPr>
          <p:cNvSpPr/>
          <p:nvPr/>
        </p:nvSpPr>
        <p:spPr>
          <a:xfrm>
            <a:off x="4935186" y="1753258"/>
            <a:ext cx="2452647" cy="39344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8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โรงจอดรถยนต์</a:t>
            </a:r>
            <a:endParaRPr lang="en-GB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7" name="Flowchart: Process 11">
            <a:extLst>
              <a:ext uri="{FF2B5EF4-FFF2-40B4-BE49-F238E27FC236}">
                <a16:creationId xmlns:a16="http://schemas.microsoft.com/office/drawing/2014/main" id="{A681F264-02E4-E3D0-C2B7-B58A70D68217}"/>
              </a:ext>
            </a:extLst>
          </p:cNvPr>
          <p:cNvSpPr/>
          <p:nvPr/>
        </p:nvSpPr>
        <p:spPr>
          <a:xfrm>
            <a:off x="2936748" y="620688"/>
            <a:ext cx="1353634" cy="5760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โรงจอดรถจักรยานยนต์</a:t>
            </a:r>
            <a:endParaRPr lang="en-GB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9" name="Flowchart: Process 11">
            <a:extLst>
              <a:ext uri="{FF2B5EF4-FFF2-40B4-BE49-F238E27FC236}">
                <a16:creationId xmlns:a16="http://schemas.microsoft.com/office/drawing/2014/main" id="{25400ACD-852B-1B22-A4D9-A601016410C8}"/>
              </a:ext>
            </a:extLst>
          </p:cNvPr>
          <p:cNvSpPr/>
          <p:nvPr/>
        </p:nvSpPr>
        <p:spPr>
          <a:xfrm>
            <a:off x="3620734" y="1273779"/>
            <a:ext cx="663658" cy="41833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2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ร้านค้า</a:t>
            </a:r>
            <a:endParaRPr lang="en-GB" sz="2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0" name="Flowchart: Process 7">
            <a:extLst>
              <a:ext uri="{FF2B5EF4-FFF2-40B4-BE49-F238E27FC236}">
                <a16:creationId xmlns:a16="http://schemas.microsoft.com/office/drawing/2014/main" id="{046DC59A-E973-336C-4AF8-945FE5E26356}"/>
              </a:ext>
            </a:extLst>
          </p:cNvPr>
          <p:cNvSpPr/>
          <p:nvPr/>
        </p:nvSpPr>
        <p:spPr>
          <a:xfrm rot="5400000">
            <a:off x="6127862" y="1018804"/>
            <a:ext cx="182801" cy="2578423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28" name="Flowchart: Process 11">
            <a:extLst>
              <a:ext uri="{FF2B5EF4-FFF2-40B4-BE49-F238E27FC236}">
                <a16:creationId xmlns:a16="http://schemas.microsoft.com/office/drawing/2014/main" id="{61088833-E285-F763-62CA-9E633D90070D}"/>
              </a:ext>
            </a:extLst>
          </p:cNvPr>
          <p:cNvSpPr/>
          <p:nvPr/>
        </p:nvSpPr>
        <p:spPr>
          <a:xfrm>
            <a:off x="4972814" y="1153340"/>
            <a:ext cx="1399385" cy="52236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สนามฟุต</a:t>
            </a:r>
            <a:r>
              <a:rPr lang="th-TH" sz="1600" b="1" dirty="0" err="1">
                <a:latin typeface="TH SarabunPSK" pitchFamily="34" charset="-34"/>
                <a:cs typeface="TH SarabunPSK" pitchFamily="34" charset="-34"/>
              </a:rPr>
              <a:t>ซอล</a:t>
            </a:r>
            <a:endParaRPr lang="en-GB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A1DCA9-6F43-A15F-52C9-5773474AA216}"/>
              </a:ext>
            </a:extLst>
          </p:cNvPr>
          <p:cNvSpPr txBox="1"/>
          <p:nvPr/>
        </p:nvSpPr>
        <p:spPr>
          <a:xfrm>
            <a:off x="539179" y="107461"/>
            <a:ext cx="2277971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แผนผัง</a:t>
            </a: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โรงเรียนหนองโนประชาสรรค์</a:t>
            </a:r>
          </a:p>
        </p:txBody>
      </p:sp>
      <p:sp>
        <p:nvSpPr>
          <p:cNvPr id="15" name="ลูกศร: ขึ้น 14">
            <a:extLst>
              <a:ext uri="{FF2B5EF4-FFF2-40B4-BE49-F238E27FC236}">
                <a16:creationId xmlns:a16="http://schemas.microsoft.com/office/drawing/2014/main" id="{6FAF8272-37F4-A40A-7C43-595E0B39C0FC}"/>
              </a:ext>
            </a:extLst>
          </p:cNvPr>
          <p:cNvSpPr/>
          <p:nvPr/>
        </p:nvSpPr>
        <p:spPr>
          <a:xfrm>
            <a:off x="4435787" y="6381328"/>
            <a:ext cx="377988" cy="4794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6D6A6C41-008A-2120-414B-2128457BD2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2" t="14180" r="38346" b="9535"/>
          <a:stretch/>
        </p:blipFill>
        <p:spPr>
          <a:xfrm>
            <a:off x="5118764" y="3295948"/>
            <a:ext cx="383756" cy="774222"/>
          </a:xfrm>
          <a:prstGeom prst="rect">
            <a:avLst/>
          </a:prstGeom>
        </p:spPr>
      </p:pic>
      <p:sp>
        <p:nvSpPr>
          <p:cNvPr id="78" name="Flowchart: Process 34">
            <a:extLst>
              <a:ext uri="{FF2B5EF4-FFF2-40B4-BE49-F238E27FC236}">
                <a16:creationId xmlns:a16="http://schemas.microsoft.com/office/drawing/2014/main" id="{D70B85FE-A917-2C1D-75C0-659DCADEE4EE}"/>
              </a:ext>
            </a:extLst>
          </p:cNvPr>
          <p:cNvSpPr/>
          <p:nvPr/>
        </p:nvSpPr>
        <p:spPr>
          <a:xfrm>
            <a:off x="2191082" y="4519597"/>
            <a:ext cx="1904317" cy="682157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0" name="Flowchart: Process 34">
            <a:extLst>
              <a:ext uri="{FF2B5EF4-FFF2-40B4-BE49-F238E27FC236}">
                <a16:creationId xmlns:a16="http://schemas.microsoft.com/office/drawing/2014/main" id="{D1579AC9-7322-E84D-99D1-B6E5FEDCD354}"/>
              </a:ext>
            </a:extLst>
          </p:cNvPr>
          <p:cNvSpPr/>
          <p:nvPr/>
        </p:nvSpPr>
        <p:spPr>
          <a:xfrm>
            <a:off x="2186254" y="5378297"/>
            <a:ext cx="1145208" cy="1003031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3" name="Flowchart: Process 34">
            <a:extLst>
              <a:ext uri="{FF2B5EF4-FFF2-40B4-BE49-F238E27FC236}">
                <a16:creationId xmlns:a16="http://schemas.microsoft.com/office/drawing/2014/main" id="{40FD8A07-3C68-FD1C-305E-DBD0DFAAC060}"/>
              </a:ext>
            </a:extLst>
          </p:cNvPr>
          <p:cNvSpPr/>
          <p:nvPr/>
        </p:nvSpPr>
        <p:spPr>
          <a:xfrm>
            <a:off x="3411824" y="5595253"/>
            <a:ext cx="720996" cy="569118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95" name="TextBox 35">
            <a:extLst>
              <a:ext uri="{FF2B5EF4-FFF2-40B4-BE49-F238E27FC236}">
                <a16:creationId xmlns:a16="http://schemas.microsoft.com/office/drawing/2014/main" id="{42D0F227-F753-4249-F47A-5B383DE47C90}"/>
              </a:ext>
            </a:extLst>
          </p:cNvPr>
          <p:cNvSpPr txBox="1"/>
          <p:nvPr/>
        </p:nvSpPr>
        <p:spPr>
          <a:xfrm>
            <a:off x="2384570" y="4701284"/>
            <a:ext cx="1499462" cy="299906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แปลงเกษตร</a:t>
            </a:r>
            <a:endParaRPr lang="en-GB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01" name="TextBox 35">
            <a:extLst>
              <a:ext uri="{FF2B5EF4-FFF2-40B4-BE49-F238E27FC236}">
                <a16:creationId xmlns:a16="http://schemas.microsoft.com/office/drawing/2014/main" id="{031BD9CE-5A3F-CB15-531B-0682E44F6CE7}"/>
              </a:ext>
            </a:extLst>
          </p:cNvPr>
          <p:cNvSpPr txBox="1"/>
          <p:nvPr/>
        </p:nvSpPr>
        <p:spPr>
          <a:xfrm>
            <a:off x="2232579" y="5606748"/>
            <a:ext cx="1040082" cy="546128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</a:t>
            </a:r>
          </a:p>
          <a:p>
            <a:pPr algn="ctr"/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ฝ่ายบริการ</a:t>
            </a:r>
            <a:endParaRPr lang="en-GB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04" name="TextBox 35">
            <a:extLst>
              <a:ext uri="{FF2B5EF4-FFF2-40B4-BE49-F238E27FC236}">
                <a16:creationId xmlns:a16="http://schemas.microsoft.com/office/drawing/2014/main" id="{83D57101-BBD2-2457-4128-16A5678E1FB5}"/>
              </a:ext>
            </a:extLst>
          </p:cNvPr>
          <p:cNvSpPr txBox="1"/>
          <p:nvPr/>
        </p:nvSpPr>
        <p:spPr>
          <a:xfrm>
            <a:off x="3238953" y="5628844"/>
            <a:ext cx="1040082" cy="423017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ลาน</a:t>
            </a:r>
          </a:p>
          <a:p>
            <a:pPr algn="ctr"/>
            <a:r>
              <a:rPr lang="th-TH" sz="12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พระพุทธรูป</a:t>
            </a:r>
            <a:endParaRPr lang="en-GB" sz="12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2" name="Flowchart: Process 11">
            <a:extLst>
              <a:ext uri="{FF2B5EF4-FFF2-40B4-BE49-F238E27FC236}">
                <a16:creationId xmlns:a16="http://schemas.microsoft.com/office/drawing/2014/main" id="{C6AB8CA6-7E0A-33A0-B957-2B692B30DE6B}"/>
              </a:ext>
            </a:extLst>
          </p:cNvPr>
          <p:cNvSpPr/>
          <p:nvPr/>
        </p:nvSpPr>
        <p:spPr>
          <a:xfrm rot="16200000">
            <a:off x="7206501" y="893057"/>
            <a:ext cx="1610003" cy="1065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  <p:sp>
        <p:nvSpPr>
          <p:cNvPr id="114" name="TextBox 80">
            <a:extLst>
              <a:ext uri="{FF2B5EF4-FFF2-40B4-BE49-F238E27FC236}">
                <a16:creationId xmlns:a16="http://schemas.microsoft.com/office/drawing/2014/main" id="{1E1B4E8E-0534-1021-FF2D-A4523719F7AF}"/>
              </a:ext>
            </a:extLst>
          </p:cNvPr>
          <p:cNvSpPr txBox="1"/>
          <p:nvPr/>
        </p:nvSpPr>
        <p:spPr>
          <a:xfrm>
            <a:off x="7266811" y="1400053"/>
            <a:ext cx="1569475" cy="346073"/>
          </a:xfrm>
          <a:prstGeom prst="rect">
            <a:avLst/>
          </a:prstGeom>
          <a:noFill/>
        </p:spPr>
        <p:txBody>
          <a:bodyPr wrap="square" lIns="53166" tIns="26583" rIns="53166" bIns="26583" rtlCol="0">
            <a:spAutoFit/>
          </a:bodyPr>
          <a:lstStyle/>
          <a:p>
            <a:pPr algn="ctr"/>
            <a:r>
              <a:rPr lang="th-TH" sz="19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อาคารชั่วคราว</a:t>
            </a:r>
            <a:endParaRPr lang="en-GB" sz="19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50289026-E7E0-91CB-5DD5-F4F8C158AE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536" y="5724370"/>
            <a:ext cx="1080000" cy="720000"/>
          </a:xfrm>
          <a:prstGeom prst="roundRect">
            <a:avLst/>
          </a:prstGeom>
        </p:spPr>
      </p:pic>
      <p:pic>
        <p:nvPicPr>
          <p:cNvPr id="19" name="รูปภาพ 18">
            <a:extLst>
              <a:ext uri="{FF2B5EF4-FFF2-40B4-BE49-F238E27FC236}">
                <a16:creationId xmlns:a16="http://schemas.microsoft.com/office/drawing/2014/main" id="{3432EDD9-5632-1A63-8A31-B192F3D3CF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452" y="6059356"/>
            <a:ext cx="871226" cy="580816"/>
          </a:xfrm>
          <a:prstGeom prst="roundRect">
            <a:avLst/>
          </a:prstGeom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0BC84509-C800-2523-956A-414AD76099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36" y="3263155"/>
            <a:ext cx="1080000" cy="720000"/>
          </a:xfrm>
          <a:prstGeom prst="roundRect">
            <a:avLst/>
          </a:prstGeom>
        </p:spPr>
      </p:pic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A03EE123-0A05-38AD-2759-BC71F39C1F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06" y="2457047"/>
            <a:ext cx="838581" cy="559054"/>
          </a:xfrm>
          <a:prstGeom prst="roundRect">
            <a:avLst/>
          </a:prstGeom>
        </p:spPr>
      </p:pic>
      <p:pic>
        <p:nvPicPr>
          <p:cNvPr id="25" name="รูปภาพ 24">
            <a:extLst>
              <a:ext uri="{FF2B5EF4-FFF2-40B4-BE49-F238E27FC236}">
                <a16:creationId xmlns:a16="http://schemas.microsoft.com/office/drawing/2014/main" id="{FABB825C-6306-458D-A58D-B3AAD9C2800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984" y="5726161"/>
            <a:ext cx="1080000" cy="719824"/>
          </a:xfrm>
          <a:prstGeom prst="roundRect">
            <a:avLst/>
          </a:prstGeom>
        </p:spPr>
      </p:pic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7CE3009E-A1E7-6E27-79D4-C0534BB5E10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674" y="3762525"/>
            <a:ext cx="1080000" cy="719824"/>
          </a:xfrm>
          <a:prstGeom prst="roundRect">
            <a:avLst/>
          </a:prstGeom>
        </p:spPr>
      </p:pic>
      <p:sp>
        <p:nvSpPr>
          <p:cNvPr id="3" name="Flowchart: Process 7">
            <a:extLst>
              <a:ext uri="{FF2B5EF4-FFF2-40B4-BE49-F238E27FC236}">
                <a16:creationId xmlns:a16="http://schemas.microsoft.com/office/drawing/2014/main" id="{2002D3A7-0BF7-0B4B-C355-FA172B3C3B0F}"/>
              </a:ext>
            </a:extLst>
          </p:cNvPr>
          <p:cNvSpPr/>
          <p:nvPr/>
        </p:nvSpPr>
        <p:spPr>
          <a:xfrm rot="5400000">
            <a:off x="6107292" y="-796232"/>
            <a:ext cx="182801" cy="2578423"/>
          </a:xfrm>
          <a:prstGeom prst="flowChartProcess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3166" tIns="26583" rIns="53166" bIns="26583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2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132</Words>
  <Application>Microsoft Office PowerPoint</Application>
  <PresentationFormat>นำเสนอทางหน้าจอ (4:3)</PresentationFormat>
  <Paragraphs>65</Paragraphs>
  <Slides>2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TH Sarabun New</vt:lpstr>
      <vt:lpstr>TH SarabunIT๙</vt:lpstr>
      <vt:lpstr>TH SarabunPSK</vt:lpstr>
      <vt:lpstr>Office Theme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asean</dc:creator>
  <cp:lastModifiedBy>nongnoprachasun school</cp:lastModifiedBy>
  <cp:revision>29</cp:revision>
  <cp:lastPrinted>2024-08-26T07:09:21Z</cp:lastPrinted>
  <dcterms:created xsi:type="dcterms:W3CDTF">2020-01-30T07:26:30Z</dcterms:created>
  <dcterms:modified xsi:type="dcterms:W3CDTF">2024-08-26T07:15:25Z</dcterms:modified>
</cp:coreProperties>
</file>