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  <p:sldId id="258" r:id="rId3"/>
  </p:sldIdLst>
  <p:sldSz cx="6858000" cy="9906000" type="A4"/>
  <p:notesSz cx="6858000" cy="9144000"/>
  <p:embeddedFontLst>
    <p:embeddedFont>
      <p:font typeface="Calibri Light" panose="020F0302020204030204" pitchFamily="34" charset="0"/>
      <p:regular r:id="rId4"/>
      <p:italic r:id="rId5"/>
    </p:embeddedFont>
    <p:embeddedFont>
      <p:font typeface="Cordia New" panose="020B0304020202020204" pitchFamily="34" charset="-34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TH NiramitIT๙" panose="02000506000000020004" pitchFamily="2" charset="-34"/>
      <p:regular r:id="rId14"/>
      <p:bold r:id="rId15"/>
      <p: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6700"/>
    <a:srgbClr val="A85C00"/>
    <a:srgbClr val="F2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1" d="100"/>
          <a:sy n="61" d="100"/>
        </p:scale>
        <p:origin x="253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F062-BD96-4EB2-BC7B-1660B61CDE36}" type="datetimeFigureOut">
              <a:rPr lang="th-TH" smtClean="0"/>
              <a:t>15/06/66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1B97-F566-4A84-A885-D15AA67F1E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719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F062-BD96-4EB2-BC7B-1660B61CDE36}" type="datetimeFigureOut">
              <a:rPr lang="th-TH" smtClean="0"/>
              <a:t>15/06/66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1B97-F566-4A84-A885-D15AA67F1E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999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F062-BD96-4EB2-BC7B-1660B61CDE36}" type="datetimeFigureOut">
              <a:rPr lang="th-TH" smtClean="0"/>
              <a:t>15/06/66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1B97-F566-4A84-A885-D15AA67F1E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1003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F062-BD96-4EB2-BC7B-1660B61CDE36}" type="datetimeFigureOut">
              <a:rPr lang="th-TH" smtClean="0"/>
              <a:t>15/06/66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1B97-F566-4A84-A885-D15AA67F1E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970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F062-BD96-4EB2-BC7B-1660B61CDE36}" type="datetimeFigureOut">
              <a:rPr lang="th-TH" smtClean="0"/>
              <a:t>15/06/66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1B97-F566-4A84-A885-D15AA67F1E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6692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F062-BD96-4EB2-BC7B-1660B61CDE36}" type="datetimeFigureOut">
              <a:rPr lang="th-TH" smtClean="0"/>
              <a:t>15/06/66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1B97-F566-4A84-A885-D15AA67F1E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428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F062-BD96-4EB2-BC7B-1660B61CDE36}" type="datetimeFigureOut">
              <a:rPr lang="th-TH" smtClean="0"/>
              <a:t>15/06/66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1B97-F566-4A84-A885-D15AA67F1E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4529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F062-BD96-4EB2-BC7B-1660B61CDE36}" type="datetimeFigureOut">
              <a:rPr lang="th-TH" smtClean="0"/>
              <a:t>15/06/66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1B97-F566-4A84-A885-D15AA67F1E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989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F062-BD96-4EB2-BC7B-1660B61CDE36}" type="datetimeFigureOut">
              <a:rPr lang="th-TH" smtClean="0"/>
              <a:t>15/06/66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1B97-F566-4A84-A885-D15AA67F1E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7368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F062-BD96-4EB2-BC7B-1660B61CDE36}" type="datetimeFigureOut">
              <a:rPr lang="th-TH" smtClean="0"/>
              <a:t>15/06/66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1B97-F566-4A84-A885-D15AA67F1E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866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F062-BD96-4EB2-BC7B-1660B61CDE36}" type="datetimeFigureOut">
              <a:rPr lang="th-TH" smtClean="0"/>
              <a:t>15/06/66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1B97-F566-4A84-A885-D15AA67F1E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68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BF062-BD96-4EB2-BC7B-1660B61CDE36}" type="datetimeFigureOut">
              <a:rPr lang="th-TH" smtClean="0"/>
              <a:t>15/06/66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E1B97-F566-4A84-A885-D15AA67F1E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801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8C6B484-2C8E-5B35-4326-6EC1895AFD1D}"/>
              </a:ext>
            </a:extLst>
          </p:cNvPr>
          <p:cNvSpPr/>
          <p:nvPr/>
        </p:nvSpPr>
        <p:spPr>
          <a:xfrm>
            <a:off x="284160" y="281361"/>
            <a:ext cx="6264356" cy="9309846"/>
          </a:xfrm>
          <a:prstGeom prst="rect">
            <a:avLst/>
          </a:prstGeom>
          <a:noFill/>
          <a:ln w="2984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5D000B4-55F8-74DB-D0D3-E4BA793E8C65}"/>
              </a:ext>
            </a:extLst>
          </p:cNvPr>
          <p:cNvSpPr/>
          <p:nvPr/>
        </p:nvSpPr>
        <p:spPr>
          <a:xfrm>
            <a:off x="389896" y="364063"/>
            <a:ext cx="6050303" cy="9162342"/>
          </a:xfrm>
          <a:prstGeom prst="rect">
            <a:avLst/>
          </a:prstGeom>
          <a:noFill/>
          <a:ln w="215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Text Box 32">
            <a:extLst>
              <a:ext uri="{FF2B5EF4-FFF2-40B4-BE49-F238E27FC236}">
                <a16:creationId xmlns:a16="http://schemas.microsoft.com/office/drawing/2014/main" xmlns="" id="{811F5950-6329-A3BF-F8B4-D314686DB7D2}"/>
              </a:ext>
            </a:extLst>
          </p:cNvPr>
          <p:cNvSpPr txBox="1"/>
          <p:nvPr/>
        </p:nvSpPr>
        <p:spPr>
          <a:xfrm>
            <a:off x="1398042" y="1253379"/>
            <a:ext cx="4815610" cy="49298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th-TH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รายงานการเยี่ยมบ้านนักเรียน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  <a:p>
            <a:pPr algn="r"/>
            <a:r>
              <a:rPr lang="en-US" sz="3000" b="1" dirty="0">
                <a:ln w="12700" cap="flat" cmpd="sng" algn="ctr">
                  <a:solidFill>
                    <a:srgbClr val="8064A2"/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 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0FDBC5-3150-90BD-EC2D-D7D7B2DF559C}"/>
              </a:ext>
            </a:extLst>
          </p:cNvPr>
          <p:cNvSpPr txBox="1"/>
          <p:nvPr/>
        </p:nvSpPr>
        <p:spPr>
          <a:xfrm>
            <a:off x="3532652" y="1605654"/>
            <a:ext cx="268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h-TH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(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Students’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Home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Visi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ting) </a:t>
            </a:r>
            <a:endParaRPr lang="th-TH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B588E7-6B13-8FB5-CBF7-5BEF18D8507D}"/>
              </a:ext>
            </a:extLst>
          </p:cNvPr>
          <p:cNvSpPr txBox="1"/>
          <p:nvPr/>
        </p:nvSpPr>
        <p:spPr>
          <a:xfrm>
            <a:off x="2004802" y="1923123"/>
            <a:ext cx="42450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ชั้นมัธยมศึกษาปีที่ .......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 /</a:t>
            </a:r>
            <a:r>
              <a:rPr lang="th-TH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 ........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3AD2C09-65F6-BDD2-DB08-6F6981E6C7A4}"/>
              </a:ext>
            </a:extLst>
          </p:cNvPr>
          <p:cNvSpPr txBox="1"/>
          <p:nvPr/>
        </p:nvSpPr>
        <p:spPr>
          <a:xfrm>
            <a:off x="2801019" y="2344032"/>
            <a:ext cx="34487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h-TH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ประจำภาคเรียนที่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1/2566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F3AC6F8-A004-6270-3B99-2B7B50B0917E}"/>
              </a:ext>
            </a:extLst>
          </p:cNvPr>
          <p:cNvSpPr txBox="1"/>
          <p:nvPr/>
        </p:nvSpPr>
        <p:spPr>
          <a:xfrm>
            <a:off x="645307" y="7137715"/>
            <a:ext cx="1477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ครูที่ปรึกษา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8AAF33F-B74C-3909-B521-1EEC3D6801EE}"/>
              </a:ext>
            </a:extLst>
          </p:cNvPr>
          <p:cNvSpPr txBox="1"/>
          <p:nvPr/>
        </p:nvSpPr>
        <p:spPr>
          <a:xfrm>
            <a:off x="540709" y="8016751"/>
            <a:ext cx="48505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หัวหน้าระดับชั้น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921254A-72FB-6B08-EB31-CDC72CE90813}"/>
              </a:ext>
            </a:extLst>
          </p:cNvPr>
          <p:cNvSpPr txBox="1"/>
          <p:nvPr/>
        </p:nvSpPr>
        <p:spPr>
          <a:xfrm>
            <a:off x="1323317" y="6911545"/>
            <a:ext cx="4991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1. ..................................................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B829777-DE7F-A4CF-5E67-E06A07A8FCEB}"/>
              </a:ext>
            </a:extLst>
          </p:cNvPr>
          <p:cNvSpPr txBox="1"/>
          <p:nvPr/>
        </p:nvSpPr>
        <p:spPr>
          <a:xfrm>
            <a:off x="1323317" y="7431189"/>
            <a:ext cx="4991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2. ..................................................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B7425B7-43EE-3142-6D09-167609A94884}"/>
              </a:ext>
            </a:extLst>
          </p:cNvPr>
          <p:cNvSpPr txBox="1"/>
          <p:nvPr/>
        </p:nvSpPr>
        <p:spPr>
          <a:xfrm>
            <a:off x="1323317" y="7950834"/>
            <a:ext cx="4991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1. ..................................................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DA384AE-1CB4-BC09-F42A-BDEFADADDE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9" r="29781"/>
          <a:stretch/>
        </p:blipFill>
        <p:spPr>
          <a:xfrm flipH="1">
            <a:off x="472973" y="828555"/>
            <a:ext cx="1697004" cy="24264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8991C01-A46E-8DC1-DAA7-0CA78548A543}"/>
              </a:ext>
            </a:extLst>
          </p:cNvPr>
          <p:cNvSpPr txBox="1"/>
          <p:nvPr/>
        </p:nvSpPr>
        <p:spPr>
          <a:xfrm>
            <a:off x="527799" y="8508360"/>
            <a:ext cx="63805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060065" algn="ctr"/>
                <a:tab pos="5562600" algn="l"/>
              </a:tabLst>
            </a:pPr>
            <a:r>
              <a:rPr lang="th-TH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งานระบบการดูแลช่วยเหลือนักเรียน</a:t>
            </a:r>
            <a:r>
              <a:rPr lang="th-TH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      </a:t>
            </a:r>
          </a:p>
          <a:p>
            <a:pPr>
              <a:tabLst>
                <a:tab pos="3060065" algn="ctr"/>
                <a:tab pos="5562600" algn="l"/>
              </a:tabLst>
            </a:pPr>
            <a:r>
              <a:rPr lang="th-TH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โรงเรียนหนองบัวแดงวิทยา จังหวัดชัยภูมิ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  <a:p>
            <a:r>
              <a:rPr lang="th-TH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สำนักงานเขตพื้นที่การศึกษามัธยมศึกษาชัยภูมิ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ea typeface="Times New Roman" panose="02020603050405020304" pitchFamily="18" charset="0"/>
              <a:cs typeface="TH NiramitIT๙" panose="02000506000000020004" pitchFamily="2" charset="-34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59AE39C-BE53-E6EF-3D82-7032B7340A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086" y="454932"/>
            <a:ext cx="3783719" cy="889277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xmlns="" id="{A181F9BF-BD31-9E7E-1ED7-AC58D39B60DE}"/>
              </a:ext>
            </a:extLst>
          </p:cNvPr>
          <p:cNvSpPr/>
          <p:nvPr/>
        </p:nvSpPr>
        <p:spPr>
          <a:xfrm>
            <a:off x="498374" y="2894610"/>
            <a:ext cx="1122809" cy="112249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 w="381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DDBEEC7F-E77E-3691-C2A1-880CE6BCA814}"/>
              </a:ext>
            </a:extLst>
          </p:cNvPr>
          <p:cNvSpPr/>
          <p:nvPr/>
        </p:nvSpPr>
        <p:spPr>
          <a:xfrm>
            <a:off x="588982" y="2715622"/>
            <a:ext cx="3964276" cy="3968496"/>
          </a:xfrm>
          <a:prstGeom prst="ellipse">
            <a:avLst/>
          </a:prstGeom>
          <a:solidFill>
            <a:schemeClr val="bg1"/>
          </a:solidFill>
          <a:ln w="38100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ysClr val="windowText" lastClr="000000"/>
                </a:solidFill>
              </a:rPr>
              <a:t>เพิ่มภาพโดยการ </a:t>
            </a:r>
            <a:r>
              <a:rPr lang="en-US" dirty="0">
                <a:solidFill>
                  <a:sysClr val="windowText" lastClr="000000"/>
                </a:solidFill>
              </a:rPr>
              <a:t>&gt; </a:t>
            </a:r>
            <a:r>
              <a:rPr lang="th-TH" dirty="0">
                <a:solidFill>
                  <a:sysClr val="windowText" lastClr="000000"/>
                </a:solidFill>
              </a:rPr>
              <a:t>เติมสีรูปร่าง </a:t>
            </a:r>
            <a:r>
              <a:rPr lang="en-US" dirty="0">
                <a:solidFill>
                  <a:sysClr val="windowText" lastClr="000000"/>
                </a:solidFill>
              </a:rPr>
              <a:t>&gt; </a:t>
            </a:r>
            <a:r>
              <a:rPr lang="th-TH" dirty="0">
                <a:solidFill>
                  <a:sysClr val="windowText" lastClr="000000"/>
                </a:solidFill>
              </a:rPr>
              <a:t>รูปภาพ </a:t>
            </a:r>
            <a:r>
              <a:rPr lang="en-US" dirty="0">
                <a:solidFill>
                  <a:sysClr val="windowText" lastClr="000000"/>
                </a:solidFill>
              </a:rPr>
              <a:t>&gt; </a:t>
            </a:r>
            <a:r>
              <a:rPr lang="th-TH" dirty="0">
                <a:solidFill>
                  <a:sysClr val="windowText" lastClr="000000"/>
                </a:solidFill>
              </a:rPr>
              <a:t>เลือกรูปที่ต้องการ </a:t>
            </a:r>
            <a:r>
              <a:rPr lang="en-US" dirty="0">
                <a:solidFill>
                  <a:sysClr val="windowText" lastClr="000000"/>
                </a:solidFill>
              </a:rPr>
              <a:t>&gt; </a:t>
            </a:r>
            <a:r>
              <a:rPr lang="th-TH" dirty="0">
                <a:solidFill>
                  <a:sysClr val="windowText" lastClr="000000"/>
                </a:solidFill>
              </a:rPr>
              <a:t>ลบข้อความนี้</a:t>
            </a:r>
          </a:p>
          <a:p>
            <a:pPr algn="ctr"/>
            <a:endParaRPr lang="th-TH" dirty="0">
              <a:solidFill>
                <a:sysClr val="windowText" lastClr="000000"/>
              </a:solidFill>
            </a:endParaRPr>
          </a:p>
          <a:p>
            <a:pPr algn="ctr"/>
            <a:endParaRPr lang="th-TH" dirty="0">
              <a:solidFill>
                <a:sysClr val="windowText" lastClr="000000"/>
              </a:solidFill>
            </a:endParaRPr>
          </a:p>
          <a:p>
            <a:pPr algn="ctr"/>
            <a:endParaRPr lang="th-TH" dirty="0">
              <a:solidFill>
                <a:sysClr val="windowText" lastClr="000000"/>
              </a:solidFill>
            </a:endParaRPr>
          </a:p>
          <a:p>
            <a:pPr algn="ctr"/>
            <a:endParaRPr lang="th-TH" dirty="0">
              <a:solidFill>
                <a:sysClr val="windowText" lastClr="000000"/>
              </a:solidFill>
            </a:endParaRPr>
          </a:p>
          <a:p>
            <a:pPr algn="ctr"/>
            <a:endParaRPr lang="th-TH" dirty="0">
              <a:solidFill>
                <a:sysClr val="windowText" lastClr="000000"/>
              </a:solidFill>
            </a:endParaRPr>
          </a:p>
          <a:p>
            <a:pPr algn="ctr"/>
            <a:endParaRPr lang="th-TH" dirty="0">
              <a:solidFill>
                <a:sysClr val="windowText" lastClr="000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342E86DC-06D4-D38B-D1E8-94A48DCF22DB}"/>
              </a:ext>
            </a:extLst>
          </p:cNvPr>
          <p:cNvSpPr/>
          <p:nvPr/>
        </p:nvSpPr>
        <p:spPr>
          <a:xfrm>
            <a:off x="3113064" y="3528006"/>
            <a:ext cx="3136741" cy="3156112"/>
          </a:xfrm>
          <a:prstGeom prst="ellipse">
            <a:avLst/>
          </a:prstGeom>
          <a:solidFill>
            <a:schemeClr val="bg1"/>
          </a:solidFill>
          <a:ln w="38100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ysClr val="windowText" lastClr="000000"/>
                </a:solidFill>
              </a:rPr>
              <a:t>เพิ่มภาพโดยการ </a:t>
            </a:r>
            <a:r>
              <a:rPr lang="en-US" dirty="0">
                <a:solidFill>
                  <a:sysClr val="windowText" lastClr="000000"/>
                </a:solidFill>
              </a:rPr>
              <a:t>&gt; Shape fill</a:t>
            </a:r>
            <a:r>
              <a:rPr lang="th-TH" dirty="0">
                <a:solidFill>
                  <a:sysClr val="windowText" lastClr="000000"/>
                </a:solidFill>
              </a:rPr>
              <a:t> </a:t>
            </a:r>
            <a:r>
              <a:rPr lang="en-US" dirty="0">
                <a:solidFill>
                  <a:sysClr val="windowText" lastClr="000000"/>
                </a:solidFill>
              </a:rPr>
              <a:t>&gt; picture…</a:t>
            </a:r>
            <a:r>
              <a:rPr lang="th-TH" dirty="0">
                <a:solidFill>
                  <a:sysClr val="windowText" lastClr="000000"/>
                </a:solidFill>
              </a:rPr>
              <a:t> </a:t>
            </a:r>
            <a:r>
              <a:rPr lang="en-US" dirty="0">
                <a:solidFill>
                  <a:sysClr val="windowText" lastClr="000000"/>
                </a:solidFill>
              </a:rPr>
              <a:t>&gt; </a:t>
            </a:r>
            <a:r>
              <a:rPr lang="th-TH" dirty="0">
                <a:solidFill>
                  <a:sysClr val="windowText" lastClr="000000"/>
                </a:solidFill>
              </a:rPr>
              <a:t>เลือกรูปที่ต้องการ </a:t>
            </a:r>
            <a:r>
              <a:rPr lang="en-US" dirty="0">
                <a:solidFill>
                  <a:sysClr val="windowText" lastClr="000000"/>
                </a:solidFill>
              </a:rPr>
              <a:t>&gt; </a:t>
            </a:r>
            <a:r>
              <a:rPr lang="th-TH" dirty="0">
                <a:solidFill>
                  <a:sysClr val="windowText" lastClr="000000"/>
                </a:solidFill>
              </a:rPr>
              <a:t>ลบข้อความนี้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FB6B0F15-3700-4527-8D58-F9EB904233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223" y="185792"/>
            <a:ext cx="1586528" cy="158786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931573AE-A6AB-4C4B-90E3-B1DE03C5AC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22117" flipH="1" flipV="1">
            <a:off x="4614080" y="7645867"/>
            <a:ext cx="2090608" cy="209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8C6B484-2C8E-5B35-4326-6EC1895AFD1D}"/>
              </a:ext>
            </a:extLst>
          </p:cNvPr>
          <p:cNvSpPr/>
          <p:nvPr/>
        </p:nvSpPr>
        <p:spPr>
          <a:xfrm>
            <a:off x="149902" y="129289"/>
            <a:ext cx="6565691" cy="9629307"/>
          </a:xfrm>
          <a:prstGeom prst="rect">
            <a:avLst/>
          </a:prstGeom>
          <a:solidFill>
            <a:srgbClr val="00206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5D000B4-55F8-74DB-D0D3-E4BA793E8C65}"/>
              </a:ext>
            </a:extLst>
          </p:cNvPr>
          <p:cNvSpPr/>
          <p:nvPr/>
        </p:nvSpPr>
        <p:spPr>
          <a:xfrm>
            <a:off x="309484" y="314793"/>
            <a:ext cx="6239032" cy="9278912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F043D4A-B041-4836-902C-1C7EBF96D4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223" y="185792"/>
            <a:ext cx="1586528" cy="15878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B0789CA-5205-4D99-AC06-97371856F6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22117" flipH="1" flipV="1">
            <a:off x="4614080" y="7645867"/>
            <a:ext cx="2090608" cy="209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18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</TotalTime>
  <Words>94</Words>
  <Application>Microsoft Office PowerPoint</Application>
  <PresentationFormat>กระดาษ A4 (210x297 มม.)</PresentationFormat>
  <Paragraphs>19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9" baseType="lpstr">
      <vt:lpstr>Times New Roman</vt:lpstr>
      <vt:lpstr>Calibri Light</vt:lpstr>
      <vt:lpstr>Arial</vt:lpstr>
      <vt:lpstr>Cordia New</vt:lpstr>
      <vt:lpstr>Calibri</vt:lpstr>
      <vt:lpstr>TH NiramitIT๙</vt:lpstr>
      <vt:lpstr>Office Theme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Narathorn Thongbor</dc:creator>
  <cp:lastModifiedBy>บัญชี Microsoft</cp:lastModifiedBy>
  <cp:revision>10</cp:revision>
  <dcterms:created xsi:type="dcterms:W3CDTF">2023-05-05T10:56:24Z</dcterms:created>
  <dcterms:modified xsi:type="dcterms:W3CDTF">2023-06-15T03:54:13Z</dcterms:modified>
</cp:coreProperties>
</file>