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492" y="-354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758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704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26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93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8822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015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09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631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142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447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2538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7E0BE-E599-45AA-AA0A-C4755B9F0621}" type="datetimeFigureOut">
              <a:rPr lang="th-TH" smtClean="0"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0CD11-F63C-424A-A93C-30F95C6BA02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090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ADA5C6-11D3-4A0B-A988-E7909A3CC0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6"/>
          <a:stretch/>
        </p:blipFill>
        <p:spPr>
          <a:xfrm>
            <a:off x="-4419" y="0"/>
            <a:ext cx="6858000" cy="9972501"/>
          </a:xfrm>
          <a:prstGeom prst="rect">
            <a:avLst/>
          </a:prstGeom>
        </p:spPr>
      </p:pic>
      <p:sp>
        <p:nvSpPr>
          <p:cNvPr id="107" name="สี่เหลี่ยมผืนผ้า: มุมมน 106">
            <a:extLst>
              <a:ext uri="{FF2B5EF4-FFF2-40B4-BE49-F238E27FC236}">
                <a16:creationId xmlns:a16="http://schemas.microsoft.com/office/drawing/2014/main" id="{D3BC41BC-76D0-4E17-AAD7-D34AE4BA0927}"/>
              </a:ext>
            </a:extLst>
          </p:cNvPr>
          <p:cNvSpPr/>
          <p:nvPr/>
        </p:nvSpPr>
        <p:spPr>
          <a:xfrm>
            <a:off x="2714754" y="2075056"/>
            <a:ext cx="2352546" cy="28284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89" name="สี่เหลี่ยมผืนผ้า 88">
            <a:extLst>
              <a:ext uri="{FF2B5EF4-FFF2-40B4-BE49-F238E27FC236}">
                <a16:creationId xmlns:a16="http://schemas.microsoft.com/office/drawing/2014/main" id="{C5BC4E0D-A912-4163-831B-342DBDE7CE8E}"/>
              </a:ext>
            </a:extLst>
          </p:cNvPr>
          <p:cNvSpPr/>
          <p:nvPr/>
        </p:nvSpPr>
        <p:spPr>
          <a:xfrm>
            <a:off x="2793382" y="2055391"/>
            <a:ext cx="2639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ด้านการจัดการเรียนการสอน</a:t>
            </a:r>
          </a:p>
        </p:txBody>
      </p:sp>
      <p:grpSp>
        <p:nvGrpSpPr>
          <p:cNvPr id="23" name="กลุ่ม 22">
            <a:extLst>
              <a:ext uri="{FF2B5EF4-FFF2-40B4-BE49-F238E27FC236}">
                <a16:creationId xmlns:a16="http://schemas.microsoft.com/office/drawing/2014/main" id="{D26E5F89-E8C1-4821-A071-29F1F48D20A8}"/>
              </a:ext>
            </a:extLst>
          </p:cNvPr>
          <p:cNvGrpSpPr/>
          <p:nvPr/>
        </p:nvGrpSpPr>
        <p:grpSpPr>
          <a:xfrm>
            <a:off x="215466" y="2969620"/>
            <a:ext cx="2101780" cy="461665"/>
            <a:chOff x="202766" y="5890328"/>
            <a:chExt cx="2101780" cy="461665"/>
          </a:xfrm>
        </p:grpSpPr>
        <p:sp>
          <p:nvSpPr>
            <p:cNvPr id="43" name="สี่เหลี่ยมผืนผ้า: มุมมน 42">
              <a:extLst>
                <a:ext uri="{FF2B5EF4-FFF2-40B4-BE49-F238E27FC236}">
                  <a16:creationId xmlns:a16="http://schemas.microsoft.com/office/drawing/2014/main" id="{31BBD348-38BF-4C2A-8D68-8A74E837C8C5}"/>
                </a:ext>
              </a:extLst>
            </p:cNvPr>
            <p:cNvSpPr/>
            <p:nvPr/>
          </p:nvSpPr>
          <p:spPr>
            <a:xfrm>
              <a:off x="202766" y="5890328"/>
              <a:ext cx="2101780" cy="388515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2" name="กล่องข้อความ 11">
              <a:extLst>
                <a:ext uri="{FF2B5EF4-FFF2-40B4-BE49-F238E27FC236}">
                  <a16:creationId xmlns:a16="http://schemas.microsoft.com/office/drawing/2014/main" id="{349AECD6-8245-45B7-A857-0EF556C5CE05}"/>
                </a:ext>
              </a:extLst>
            </p:cNvPr>
            <p:cNvSpPr txBox="1"/>
            <p:nvPr/>
          </p:nvSpPr>
          <p:spPr>
            <a:xfrm>
              <a:off x="331369" y="5890328"/>
              <a:ext cx="175410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th-TH" sz="2000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ข้อมูลทั่วไป</a:t>
              </a:r>
              <a:r>
                <a:rPr lang="en-US" sz="2000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endParaRPr lang="th-TH" sz="2000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66A8453-4CD5-4424-82BC-CC52AED1E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092" y="5957953"/>
              <a:ext cx="278228" cy="27822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84" name="สี่เหลี่ยมผืนผ้า: มุมมน 83">
            <a:extLst>
              <a:ext uri="{FF2B5EF4-FFF2-40B4-BE49-F238E27FC236}">
                <a16:creationId xmlns:a16="http://schemas.microsoft.com/office/drawing/2014/main" id="{3AFF5A66-68CA-49AF-BB54-F61B27F4A3E3}"/>
              </a:ext>
            </a:extLst>
          </p:cNvPr>
          <p:cNvSpPr/>
          <p:nvPr/>
        </p:nvSpPr>
        <p:spPr>
          <a:xfrm>
            <a:off x="2643830" y="1250160"/>
            <a:ext cx="4113826" cy="680336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16" name="กล่องข้อความ 15">
            <a:extLst>
              <a:ext uri="{FF2B5EF4-FFF2-40B4-BE49-F238E27FC236}">
                <a16:creationId xmlns:a16="http://schemas.microsoft.com/office/drawing/2014/main" id="{51C4934B-D629-42AF-B38C-8E18F0F0BE3A}"/>
              </a:ext>
            </a:extLst>
          </p:cNvPr>
          <p:cNvSpPr txBox="1"/>
          <p:nvPr/>
        </p:nvSpPr>
        <p:spPr>
          <a:xfrm>
            <a:off x="3038122" y="1308338"/>
            <a:ext cx="3711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ตอนที่ </a:t>
            </a:r>
            <a:r>
              <a:rPr lang="en-US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1 </a:t>
            </a:r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การประเมินประสิทธิภาพและประสิทธิผล</a:t>
            </a:r>
          </a:p>
          <a:p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 การปฎิบัติงาน</a:t>
            </a:r>
          </a:p>
        </p:txBody>
      </p:sp>
      <p:pic>
        <p:nvPicPr>
          <p:cNvPr id="62" name="Picture 61">
            <a:extLst>
              <a:ext uri="{FF2B5EF4-FFF2-40B4-BE49-F238E27FC236}">
                <a16:creationId xmlns:a16="http://schemas.microsoft.com/office/drawing/2014/main" id="{AD9B6971-2EDC-44B7-955B-BC90C54273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72" y="1426272"/>
            <a:ext cx="278228" cy="2782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วงรี 1">
            <a:extLst>
              <a:ext uri="{FF2B5EF4-FFF2-40B4-BE49-F238E27FC236}">
                <a16:creationId xmlns:a16="http://schemas.microsoft.com/office/drawing/2014/main" id="{F69586B0-F9F1-4060-A5F1-939D70758D52}"/>
              </a:ext>
            </a:extLst>
          </p:cNvPr>
          <p:cNvSpPr/>
          <p:nvPr/>
        </p:nvSpPr>
        <p:spPr>
          <a:xfrm>
            <a:off x="432959" y="1246858"/>
            <a:ext cx="1452730" cy="14527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000" dirty="0">
                <a:solidFill>
                  <a:srgbClr val="002060"/>
                </a:solidFill>
              </a:rPr>
              <a:t>แทรกรูป</a:t>
            </a:r>
          </a:p>
        </p:txBody>
      </p:sp>
      <p:sp>
        <p:nvSpPr>
          <p:cNvPr id="51" name="สี่เหลี่ยมผืนผ้า: มุมมน 50">
            <a:extLst>
              <a:ext uri="{FF2B5EF4-FFF2-40B4-BE49-F238E27FC236}">
                <a16:creationId xmlns:a16="http://schemas.microsoft.com/office/drawing/2014/main" id="{775A389D-06A6-40CE-AACC-E56014B66318}"/>
              </a:ext>
            </a:extLst>
          </p:cNvPr>
          <p:cNvSpPr/>
          <p:nvPr/>
        </p:nvSpPr>
        <p:spPr>
          <a:xfrm>
            <a:off x="982854" y="242159"/>
            <a:ext cx="5736702" cy="81638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97360164-7687-4E49-B54F-6127DC73FAD7}"/>
              </a:ext>
            </a:extLst>
          </p:cNvPr>
          <p:cNvSpPr txBox="1"/>
          <p:nvPr/>
        </p:nvSpPr>
        <p:spPr>
          <a:xfrm>
            <a:off x="1018465" y="261143"/>
            <a:ext cx="57391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รายงานผลการปฏิบัติงานของข้าราชการและบุคลากรทางการศึกษา </a:t>
            </a:r>
          </a:p>
          <a:p>
            <a:pPr algn="ctr"/>
            <a:r>
              <a:rPr lang="th-TH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(สายการสอน) ภาคเรียนที่</a:t>
            </a:r>
            <a:r>
              <a:rPr lang="en-US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</a:t>
            </a:r>
            <a:r>
              <a:rPr lang="th-TH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ปีการศึกษา </a:t>
            </a:r>
            <a:r>
              <a:rPr lang="en-US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</a:p>
        </p:txBody>
      </p:sp>
      <p:pic>
        <p:nvPicPr>
          <p:cNvPr id="18" name="รูปภาพ 17">
            <a:extLst>
              <a:ext uri="{FF2B5EF4-FFF2-40B4-BE49-F238E27FC236}">
                <a16:creationId xmlns:a16="http://schemas.microsoft.com/office/drawing/2014/main" id="{088D08C6-6D26-4717-994A-95F499F79F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4" y="196430"/>
            <a:ext cx="823451" cy="844674"/>
          </a:xfrm>
          <a:prstGeom prst="rect">
            <a:avLst/>
          </a:prstGeom>
        </p:spPr>
      </p:pic>
      <p:sp>
        <p:nvSpPr>
          <p:cNvPr id="25" name="สี่เหลี่ยมผืนผ้า: มุมมน 24">
            <a:extLst>
              <a:ext uri="{FF2B5EF4-FFF2-40B4-BE49-F238E27FC236}">
                <a16:creationId xmlns:a16="http://schemas.microsoft.com/office/drawing/2014/main" id="{2F9FB964-5BF5-4B1C-86BD-BABCA9511025}"/>
              </a:ext>
            </a:extLst>
          </p:cNvPr>
          <p:cNvSpPr/>
          <p:nvPr/>
        </p:nvSpPr>
        <p:spPr>
          <a:xfrm>
            <a:off x="2643830" y="6218059"/>
            <a:ext cx="2352546" cy="28284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26" name="สี่เหลี่ยมผืนผ้า 25">
            <a:extLst>
              <a:ext uri="{FF2B5EF4-FFF2-40B4-BE49-F238E27FC236}">
                <a16:creationId xmlns:a16="http://schemas.microsoft.com/office/drawing/2014/main" id="{B2749C88-AF5D-4006-B6A3-9F562DE341B6}"/>
              </a:ext>
            </a:extLst>
          </p:cNvPr>
          <p:cNvSpPr/>
          <p:nvPr/>
        </p:nvSpPr>
        <p:spPr>
          <a:xfrm>
            <a:off x="2722458" y="6198394"/>
            <a:ext cx="26396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ด้านการบริการจัดการชั้นเรียน</a:t>
            </a:r>
          </a:p>
        </p:txBody>
      </p:sp>
    </p:spTree>
    <p:extLst>
      <p:ext uri="{BB962C8B-B14F-4D97-AF65-F5344CB8AC3E}">
        <p14:creationId xmlns:p14="http://schemas.microsoft.com/office/powerpoint/2010/main" val="1544137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ADA5C6-11D3-4A0B-A988-E7909A3CC0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96"/>
          <a:stretch/>
        </p:blipFill>
        <p:spPr>
          <a:xfrm>
            <a:off x="-4419" y="0"/>
            <a:ext cx="6858000" cy="9972501"/>
          </a:xfrm>
          <a:prstGeom prst="rect">
            <a:avLst/>
          </a:prstGeom>
        </p:spPr>
      </p:pic>
      <p:sp>
        <p:nvSpPr>
          <p:cNvPr id="51" name="สี่เหลี่ยมผืนผ้า: มุมมน 50">
            <a:extLst>
              <a:ext uri="{FF2B5EF4-FFF2-40B4-BE49-F238E27FC236}">
                <a16:creationId xmlns:a16="http://schemas.microsoft.com/office/drawing/2014/main" id="{775A389D-06A6-40CE-AACC-E56014B66318}"/>
              </a:ext>
            </a:extLst>
          </p:cNvPr>
          <p:cNvSpPr/>
          <p:nvPr/>
        </p:nvSpPr>
        <p:spPr>
          <a:xfrm>
            <a:off x="982854" y="242159"/>
            <a:ext cx="5736702" cy="81638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97360164-7687-4E49-B54F-6127DC73FAD7}"/>
              </a:ext>
            </a:extLst>
          </p:cNvPr>
          <p:cNvSpPr txBox="1"/>
          <p:nvPr/>
        </p:nvSpPr>
        <p:spPr>
          <a:xfrm>
            <a:off x="1018465" y="261143"/>
            <a:ext cx="573919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รายงานผลการปฏิบัติงานของข้าราชการและบุคลากรทางการศึกษา </a:t>
            </a:r>
          </a:p>
          <a:p>
            <a:pPr algn="ctr"/>
            <a:r>
              <a:rPr lang="th-TH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(สายการสอน) ภาคเรียนที่</a:t>
            </a:r>
            <a:r>
              <a:rPr lang="en-US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1 </a:t>
            </a:r>
            <a:r>
              <a:rPr lang="th-TH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ปีการศึกษา </a:t>
            </a:r>
            <a:r>
              <a:rPr lang="en-US" sz="23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</a:t>
            </a:r>
          </a:p>
        </p:txBody>
      </p:sp>
      <p:pic>
        <p:nvPicPr>
          <p:cNvPr id="18" name="รูปภาพ 17">
            <a:extLst>
              <a:ext uri="{FF2B5EF4-FFF2-40B4-BE49-F238E27FC236}">
                <a16:creationId xmlns:a16="http://schemas.microsoft.com/office/drawing/2014/main" id="{088D08C6-6D26-4717-994A-95F499F79F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44" y="196430"/>
            <a:ext cx="823451" cy="844674"/>
          </a:xfrm>
          <a:prstGeom prst="rect">
            <a:avLst/>
          </a:prstGeom>
        </p:spPr>
      </p:pic>
      <p:sp>
        <p:nvSpPr>
          <p:cNvPr id="3" name="สี่เหลี่ยมผืนผ้า: มุมมน 2">
            <a:extLst>
              <a:ext uri="{FF2B5EF4-FFF2-40B4-BE49-F238E27FC236}">
                <a16:creationId xmlns:a16="http://schemas.microsoft.com/office/drawing/2014/main" id="{A28A6DB9-FC6C-4244-86B7-CAB4F7866C51}"/>
              </a:ext>
            </a:extLst>
          </p:cNvPr>
          <p:cNvSpPr/>
          <p:nvPr/>
        </p:nvSpPr>
        <p:spPr>
          <a:xfrm>
            <a:off x="284187" y="1390743"/>
            <a:ext cx="3018560" cy="28284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สี่เหลี่ยมผืนผ้า 4">
            <a:extLst>
              <a:ext uri="{FF2B5EF4-FFF2-40B4-BE49-F238E27FC236}">
                <a16:creationId xmlns:a16="http://schemas.microsoft.com/office/drawing/2014/main" id="{D3ED3E3C-3770-435D-8889-5DA4D392695C}"/>
              </a:ext>
            </a:extLst>
          </p:cNvPr>
          <p:cNvSpPr/>
          <p:nvPr/>
        </p:nvSpPr>
        <p:spPr>
          <a:xfrm>
            <a:off x="303237" y="1362168"/>
            <a:ext cx="3018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ด้านการพัฒนาตนเองและพัฒนาวิชาชีพ</a:t>
            </a:r>
          </a:p>
        </p:txBody>
      </p:sp>
      <p:grpSp>
        <p:nvGrpSpPr>
          <p:cNvPr id="33" name="กลุ่ม 32">
            <a:extLst>
              <a:ext uri="{FF2B5EF4-FFF2-40B4-BE49-F238E27FC236}">
                <a16:creationId xmlns:a16="http://schemas.microsoft.com/office/drawing/2014/main" id="{F02B9C4C-0D65-4270-AEB4-037F2CAF7B1F}"/>
              </a:ext>
            </a:extLst>
          </p:cNvPr>
          <p:cNvGrpSpPr/>
          <p:nvPr/>
        </p:nvGrpSpPr>
        <p:grpSpPr>
          <a:xfrm>
            <a:off x="284187" y="4935207"/>
            <a:ext cx="6249963" cy="660874"/>
            <a:chOff x="303236" y="3164685"/>
            <a:chExt cx="6249963" cy="660874"/>
          </a:xfrm>
        </p:grpSpPr>
        <p:sp>
          <p:nvSpPr>
            <p:cNvPr id="15" name="สี่เหลี่ยมผืนผ้า: มุมมน 14">
              <a:extLst>
                <a:ext uri="{FF2B5EF4-FFF2-40B4-BE49-F238E27FC236}">
                  <a16:creationId xmlns:a16="http://schemas.microsoft.com/office/drawing/2014/main" id="{45CC2D32-A657-42DA-A99A-E91C507AD87E}"/>
                </a:ext>
              </a:extLst>
            </p:cNvPr>
            <p:cNvSpPr/>
            <p:nvPr/>
          </p:nvSpPr>
          <p:spPr>
            <a:xfrm>
              <a:off x="303236" y="3164685"/>
              <a:ext cx="6249963" cy="626768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Niramit AS" panose="02000506000000020004" pitchFamily="2" charset="-34"/>
                <a:cs typeface="TH Niramit AS" panose="02000506000000020004" pitchFamily="2" charset="-34"/>
              </a:endParaRPr>
            </a:p>
          </p:txBody>
        </p:sp>
        <p:sp>
          <p:nvSpPr>
            <p:cNvPr id="17" name="กล่องข้อความ 16">
              <a:extLst>
                <a:ext uri="{FF2B5EF4-FFF2-40B4-BE49-F238E27FC236}">
                  <a16:creationId xmlns:a16="http://schemas.microsoft.com/office/drawing/2014/main" id="{0F35F1BC-D37E-4340-BA74-5BD2F7E83E51}"/>
                </a:ext>
              </a:extLst>
            </p:cNvPr>
            <p:cNvSpPr txBox="1"/>
            <p:nvPr/>
          </p:nvSpPr>
          <p:spPr>
            <a:xfrm>
              <a:off x="717907" y="3179228"/>
              <a:ext cx="57004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 </a:t>
              </a:r>
              <a:r>
                <a:rPr lang="th-TH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ตอนที่ </a:t>
              </a:r>
              <a:r>
                <a:rPr lang="en-US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2 </a:t>
              </a:r>
              <a:r>
                <a:rPr lang="th-TH" b="1" dirty="0">
                  <a:solidFill>
                    <a:srgbClr val="002060"/>
                  </a:solidFill>
                  <a:latin typeface="TH Niramit AS" panose="02000506000000020004" pitchFamily="2" charset="-34"/>
                  <a:cs typeface="TH Niramit AS" panose="02000506000000020004" pitchFamily="2" charset="-34"/>
                </a:rPr>
                <a:t>การประเมินการปฏิบัติตนในการรักษาวินัย คุณธรรม จริยาธรรมและจรรยาบรรณวิชาชีพ</a:t>
              </a:r>
            </a:p>
          </p:txBody>
        </p:sp>
        <p:pic>
          <p:nvPicPr>
            <p:cNvPr id="21" name="Picture 61">
              <a:extLst>
                <a:ext uri="{FF2B5EF4-FFF2-40B4-BE49-F238E27FC236}">
                  <a16:creationId xmlns:a16="http://schemas.microsoft.com/office/drawing/2014/main" id="{510B0B35-449D-49C5-9E2B-5A8AAC85FA6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679" y="3338955"/>
              <a:ext cx="278228" cy="278228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7" name="สี่เหลี่ยมผืนผ้า: มุมมน 26">
            <a:extLst>
              <a:ext uri="{FF2B5EF4-FFF2-40B4-BE49-F238E27FC236}">
                <a16:creationId xmlns:a16="http://schemas.microsoft.com/office/drawing/2014/main" id="{22CFFC01-7A71-4659-9B2D-8AD2029DF7B6}"/>
              </a:ext>
            </a:extLst>
          </p:cNvPr>
          <p:cNvSpPr/>
          <p:nvPr/>
        </p:nvSpPr>
        <p:spPr>
          <a:xfrm>
            <a:off x="303236" y="6940807"/>
            <a:ext cx="4665004" cy="383875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29" name="กล่องข้อความ 28">
            <a:extLst>
              <a:ext uri="{FF2B5EF4-FFF2-40B4-BE49-F238E27FC236}">
                <a16:creationId xmlns:a16="http://schemas.microsoft.com/office/drawing/2014/main" id="{46B4BE9C-CC3B-4A01-805D-6DB536C0AC8A}"/>
              </a:ext>
            </a:extLst>
          </p:cNvPr>
          <p:cNvSpPr txBox="1"/>
          <p:nvPr/>
        </p:nvSpPr>
        <p:spPr>
          <a:xfrm>
            <a:off x="717906" y="6955350"/>
            <a:ext cx="300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ตอนที่ </a:t>
            </a:r>
            <a:r>
              <a:rPr lang="en-US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3  </a:t>
            </a:r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ผลงานดีเด่น</a:t>
            </a:r>
          </a:p>
        </p:txBody>
      </p:sp>
      <p:pic>
        <p:nvPicPr>
          <p:cNvPr id="31" name="Picture 61">
            <a:extLst>
              <a:ext uri="{FF2B5EF4-FFF2-40B4-BE49-F238E27FC236}">
                <a16:creationId xmlns:a16="http://schemas.microsoft.com/office/drawing/2014/main" id="{EC55176A-54B7-4884-80BA-8E9B4DADDC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79" y="7000902"/>
            <a:ext cx="278228" cy="2782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6" name="สี่เหลี่ยมผืนผ้า: มุมมน 45">
            <a:extLst>
              <a:ext uri="{FF2B5EF4-FFF2-40B4-BE49-F238E27FC236}">
                <a16:creationId xmlns:a16="http://schemas.microsoft.com/office/drawing/2014/main" id="{81101A4B-7A98-4D25-8034-461FF49114B3}"/>
              </a:ext>
            </a:extLst>
          </p:cNvPr>
          <p:cNvSpPr/>
          <p:nvPr/>
        </p:nvSpPr>
        <p:spPr>
          <a:xfrm>
            <a:off x="303236" y="3077176"/>
            <a:ext cx="2071663" cy="282844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47" name="สี่เหลี่ยมผืนผ้า 46">
            <a:extLst>
              <a:ext uri="{FF2B5EF4-FFF2-40B4-BE49-F238E27FC236}">
                <a16:creationId xmlns:a16="http://schemas.microsoft.com/office/drawing/2014/main" id="{005BE692-E613-4100-9540-9522F27C7AF2}"/>
              </a:ext>
            </a:extLst>
          </p:cNvPr>
          <p:cNvSpPr/>
          <p:nvPr/>
        </p:nvSpPr>
        <p:spPr>
          <a:xfrm>
            <a:off x="322287" y="3048601"/>
            <a:ext cx="2222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งาน</a:t>
            </a:r>
            <a:r>
              <a:rPr lang="th-TH" b="1" dirty="0" err="1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อื่นๆ</a:t>
            </a:r>
            <a:r>
              <a:rPr lang="th-TH" b="1" dirty="0">
                <a:solidFill>
                  <a:srgbClr val="00206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 ที่ได้รับมอบหมาย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:a16="http://schemas.microsoft.com/office/drawing/2014/main" id="{D2B1B78F-A11A-4E54-AC48-5A6FECAD44FF}"/>
              </a:ext>
            </a:extLst>
          </p:cNvPr>
          <p:cNvSpPr txBox="1"/>
          <p:nvPr/>
        </p:nvSpPr>
        <p:spPr>
          <a:xfrm>
            <a:off x="100344" y="8810518"/>
            <a:ext cx="2308146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ขอรับรองว่าข้อมูลดังกล่าวข้างต้นเป็นความจริง</a:t>
            </a:r>
          </a:p>
          <a:p>
            <a:pPr algn="ctr"/>
            <a:endParaRPr lang="en-US" sz="12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th-TH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  <a:r>
              <a:rPr lang="en-US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    </a:t>
            </a:r>
            <a:r>
              <a:rPr lang="th-TH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ลงชื่อ</a:t>
            </a:r>
            <a:r>
              <a:rPr lang="en-US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 </a:t>
            </a:r>
          </a:p>
          <a:p>
            <a:r>
              <a:rPr lang="th-TH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         </a:t>
            </a:r>
            <a:r>
              <a:rPr lang="en-US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</a:t>
            </a:r>
            <a:r>
              <a:rPr lang="th-TH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(นายเมือง  วิทยา )</a:t>
            </a:r>
            <a:endParaRPr lang="en-US" sz="12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  <a:p>
            <a:r>
              <a:rPr lang="en-US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                        </a:t>
            </a:r>
            <a:r>
              <a:rPr lang="th-TH" sz="1200" dirty="0">
                <a:latin typeface="TH Niramit AS" panose="02000506000000020004" pitchFamily="2" charset="-34"/>
                <a:cs typeface="TH Niramit AS" panose="02000506000000020004" pitchFamily="2" charset="-34"/>
              </a:rPr>
              <a:t>ตำแหน่ง ครู</a:t>
            </a:r>
            <a:endParaRPr lang="en-US" sz="12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3968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</TotalTime>
  <Words>131</Words>
  <Application>Microsoft Office PowerPoint</Application>
  <PresentationFormat>กระดาษ A4 (210x297 มม.)</PresentationFormat>
  <Paragraphs>19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 Niramit AS</vt:lpstr>
      <vt:lpstr>TH SarabunPSK</vt:lpstr>
      <vt:lpstr>ธีมของ Office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Thusshawoot  Kongprakhon</dc:creator>
  <cp:lastModifiedBy>DELL</cp:lastModifiedBy>
  <cp:revision>78</cp:revision>
  <dcterms:created xsi:type="dcterms:W3CDTF">2019-03-23T04:33:40Z</dcterms:created>
  <dcterms:modified xsi:type="dcterms:W3CDTF">2021-02-19T08:32:14Z</dcterms:modified>
</cp:coreProperties>
</file>