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8" r:id="rId2"/>
    <p:sldId id="259" r:id="rId3"/>
    <p:sldId id="260" r:id="rId4"/>
  </p:sldIdLst>
  <p:sldSz cx="6858000" cy="9906000" type="A4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Mali SemiBold" panose="00000700000000000000" pitchFamily="2" charset="-34"/>
      <p:bold r:id="rId11"/>
      <p:boldItalic r:id="rId12"/>
    </p:embeddedFont>
    <p:embeddedFont>
      <p:font typeface="Sukhumvit Set" panose="02000506000000020004" pitchFamily="2" charset="-34"/>
      <p:regular r:id="rId13"/>
      <p:bold r:id="rId14"/>
    </p:embeddedFont>
    <p:embeddedFont>
      <p:font typeface="TH Sarabun New" panose="020B0500040200020003" pitchFamily="34" charset="-34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6699"/>
    <a:srgbClr val="FF0066"/>
    <a:srgbClr val="66FF99"/>
    <a:srgbClr val="FFFF99"/>
    <a:srgbClr val="FF9966"/>
    <a:srgbClr val="996600"/>
    <a:srgbClr val="993300"/>
    <a:srgbClr val="80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9822" autoAdjust="0"/>
  </p:normalViewPr>
  <p:slideViewPr>
    <p:cSldViewPr snapToGrid="0">
      <p:cViewPr varScale="1">
        <p:scale>
          <a:sx n="46" d="100"/>
          <a:sy n="46" d="100"/>
        </p:scale>
        <p:origin x="2228" y="5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CC83-2B6A-4A25-8A55-A0090531F330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8247-E0C8-40A6-B079-AE754FC581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749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CC83-2B6A-4A25-8A55-A0090531F330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8247-E0C8-40A6-B079-AE754FC581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383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CC83-2B6A-4A25-8A55-A0090531F330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8247-E0C8-40A6-B079-AE754FC581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475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CC83-2B6A-4A25-8A55-A0090531F330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8247-E0C8-40A6-B079-AE754FC581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306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CC83-2B6A-4A25-8A55-A0090531F330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8247-E0C8-40A6-B079-AE754FC581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788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CC83-2B6A-4A25-8A55-A0090531F330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8247-E0C8-40A6-B079-AE754FC581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901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CC83-2B6A-4A25-8A55-A0090531F330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8247-E0C8-40A6-B079-AE754FC581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32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CC83-2B6A-4A25-8A55-A0090531F330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8247-E0C8-40A6-B079-AE754FC581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639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CC83-2B6A-4A25-8A55-A0090531F330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8247-E0C8-40A6-B079-AE754FC581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054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CC83-2B6A-4A25-8A55-A0090531F330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8247-E0C8-40A6-B079-AE754FC581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112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CC83-2B6A-4A25-8A55-A0090531F330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8247-E0C8-40A6-B079-AE754FC581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012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FCC83-2B6A-4A25-8A55-A0090531F330}" type="datetimeFigureOut">
              <a:rPr lang="th-TH" smtClean="0"/>
              <a:t>24/12/66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88247-E0C8-40A6-B079-AE754FC581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580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รูปภาพ 147">
            <a:extLst>
              <a:ext uri="{FF2B5EF4-FFF2-40B4-BE49-F238E27FC236}">
                <a16:creationId xmlns:a16="http://schemas.microsoft.com/office/drawing/2014/main" id="{C035E2EA-7ADE-4C67-9D47-A71C4C277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0" r="67408" b="80376"/>
          <a:stretch/>
        </p:blipFill>
        <p:spPr>
          <a:xfrm>
            <a:off x="-34964" y="1006205"/>
            <a:ext cx="2658410" cy="479638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4F22FAF6-8D2A-40B4-841D-4AB376D08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5" y="1428832"/>
            <a:ext cx="6414989" cy="6175530"/>
          </a:xfrm>
          <a:prstGeom prst="rect">
            <a:avLst/>
          </a:prstGeom>
        </p:spPr>
      </p:pic>
      <p:pic>
        <p:nvPicPr>
          <p:cNvPr id="79" name="รูปภาพ 78">
            <a:extLst>
              <a:ext uri="{FF2B5EF4-FFF2-40B4-BE49-F238E27FC236}">
                <a16:creationId xmlns:a16="http://schemas.microsoft.com/office/drawing/2014/main" id="{86562D29-9E8B-4EF1-B44E-9418848D3F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" b="85081"/>
          <a:stretch/>
        </p:blipFill>
        <p:spPr>
          <a:xfrm>
            <a:off x="128" y="163487"/>
            <a:ext cx="6857744" cy="1140653"/>
          </a:xfrm>
          <a:prstGeom prst="rect">
            <a:avLst/>
          </a:prstGeom>
        </p:spPr>
      </p:pic>
      <p:pic>
        <p:nvPicPr>
          <p:cNvPr id="114" name="รูปภาพ 113">
            <a:extLst>
              <a:ext uri="{FF2B5EF4-FFF2-40B4-BE49-F238E27FC236}">
                <a16:creationId xmlns:a16="http://schemas.microsoft.com/office/drawing/2014/main" id="{87D714DF-255F-4218-9F99-898665A5FA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44" b="79167"/>
          <a:stretch/>
        </p:blipFill>
        <p:spPr>
          <a:xfrm>
            <a:off x="128" y="50490"/>
            <a:ext cx="1924004" cy="1538932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57E09AF3-77EE-487A-8917-88F2260F6D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t="1564" r="81103" b="86836"/>
          <a:stretch/>
        </p:blipFill>
        <p:spPr>
          <a:xfrm>
            <a:off x="-76390" y="11331"/>
            <a:ext cx="1500213" cy="1435688"/>
          </a:xfrm>
          <a:prstGeom prst="rect">
            <a:avLst/>
          </a:prstGeom>
        </p:spPr>
      </p:pic>
      <p:sp>
        <p:nvSpPr>
          <p:cNvPr id="57" name="กล่องข้อความ 22">
            <a:extLst>
              <a:ext uri="{FF2B5EF4-FFF2-40B4-BE49-F238E27FC236}">
                <a16:creationId xmlns:a16="http://schemas.microsoft.com/office/drawing/2014/main" id="{227EE7AB-F8C2-450B-A15B-FD71B3688CFB}"/>
              </a:ext>
            </a:extLst>
          </p:cNvPr>
          <p:cNvSpPr txBox="1"/>
          <p:nvPr/>
        </p:nvSpPr>
        <p:spPr>
          <a:xfrm>
            <a:off x="1669745" y="423661"/>
            <a:ext cx="5233920" cy="706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2419" b="1" dirty="0">
                <a:ln w="76200">
                  <a:noFill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การพัฒนารูปแบบการบริหารจัดการศึกษา สู่การพัฒนา</a:t>
            </a:r>
          </a:p>
          <a:p>
            <a:pPr algn="ctr">
              <a:lnSpc>
                <a:spcPct val="80000"/>
              </a:lnSpc>
            </a:pPr>
            <a:r>
              <a:rPr lang="th-TH" sz="2419" b="1" dirty="0">
                <a:ln w="76200">
                  <a:noFill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โรงเรียนคุณธรรมอย่างยั่งยืน โดยใช้ </a:t>
            </a:r>
            <a:r>
              <a:rPr lang="en-US" sz="2419" b="1" dirty="0">
                <a:ln w="76200">
                  <a:noFill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BANGPHRA-D Model</a:t>
            </a:r>
            <a:endParaRPr lang="th-TH" sz="2419" b="1" dirty="0">
              <a:ln w="76200">
                <a:noFill/>
              </a:ln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" y="101846"/>
            <a:ext cx="1219697" cy="119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4083B3E0-EBF9-4612-BA15-B96279F63129}"/>
              </a:ext>
            </a:extLst>
          </p:cNvPr>
          <p:cNvSpPr txBox="1"/>
          <p:nvPr/>
        </p:nvSpPr>
        <p:spPr>
          <a:xfrm>
            <a:off x="2686276" y="1773893"/>
            <a:ext cx="1408172" cy="11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37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B</a:t>
            </a:r>
          </a:p>
          <a:p>
            <a:pPr algn="ctr"/>
            <a:r>
              <a:rPr lang="en-US" sz="1129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Base </a:t>
            </a:r>
          </a:p>
          <a:p>
            <a:pPr algn="ctr"/>
            <a:r>
              <a:rPr lang="en-US" sz="1129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Information</a:t>
            </a:r>
            <a:endParaRPr lang="th-TH" sz="1129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  <p:sp>
        <p:nvSpPr>
          <p:cNvPr id="129" name="กล่องข้อความ 128">
            <a:extLst>
              <a:ext uri="{FF2B5EF4-FFF2-40B4-BE49-F238E27FC236}">
                <a16:creationId xmlns:a16="http://schemas.microsoft.com/office/drawing/2014/main" id="{FBAE266F-E6A3-43B1-85C8-E74BBE922B71}"/>
              </a:ext>
            </a:extLst>
          </p:cNvPr>
          <p:cNvSpPr txBox="1"/>
          <p:nvPr/>
        </p:nvSpPr>
        <p:spPr>
          <a:xfrm rot="21282494">
            <a:off x="3989574" y="2292075"/>
            <a:ext cx="1408172" cy="97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37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A</a:t>
            </a:r>
          </a:p>
          <a:p>
            <a:pPr algn="ctr"/>
            <a:r>
              <a:rPr lang="en-US" sz="1129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Awareness</a:t>
            </a:r>
            <a:endParaRPr lang="th-TH" sz="1129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  <p:sp>
        <p:nvSpPr>
          <p:cNvPr id="130" name="กล่องข้อความ 129">
            <a:extLst>
              <a:ext uri="{FF2B5EF4-FFF2-40B4-BE49-F238E27FC236}">
                <a16:creationId xmlns:a16="http://schemas.microsoft.com/office/drawing/2014/main" id="{B05AE487-1991-4A33-98B1-2F377BFD7569}"/>
              </a:ext>
            </a:extLst>
          </p:cNvPr>
          <p:cNvSpPr txBox="1"/>
          <p:nvPr/>
        </p:nvSpPr>
        <p:spPr>
          <a:xfrm rot="298167">
            <a:off x="867851" y="4958674"/>
            <a:ext cx="1408172" cy="97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37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R</a:t>
            </a:r>
          </a:p>
          <a:p>
            <a:pPr algn="ctr"/>
            <a:r>
              <a:rPr lang="en-US" sz="1129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Readiness</a:t>
            </a:r>
            <a:endParaRPr lang="th-TH" sz="1129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  <p:sp>
        <p:nvSpPr>
          <p:cNvPr id="131" name="กล่องข้อความ 130">
            <a:extLst>
              <a:ext uri="{FF2B5EF4-FFF2-40B4-BE49-F238E27FC236}">
                <a16:creationId xmlns:a16="http://schemas.microsoft.com/office/drawing/2014/main" id="{B3B82B5B-4A0C-460C-8C0E-3BA108443D61}"/>
              </a:ext>
            </a:extLst>
          </p:cNvPr>
          <p:cNvSpPr txBox="1"/>
          <p:nvPr/>
        </p:nvSpPr>
        <p:spPr>
          <a:xfrm rot="21064902">
            <a:off x="4548895" y="4974522"/>
            <a:ext cx="1408172" cy="97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37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G</a:t>
            </a:r>
          </a:p>
          <a:p>
            <a:pPr algn="ctr"/>
            <a:r>
              <a:rPr lang="en-US" sz="1129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Great Goals</a:t>
            </a:r>
            <a:endParaRPr lang="th-TH" sz="1129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  <p:sp>
        <p:nvSpPr>
          <p:cNvPr id="132" name="กล่องข้อความ 131">
            <a:extLst>
              <a:ext uri="{FF2B5EF4-FFF2-40B4-BE49-F238E27FC236}">
                <a16:creationId xmlns:a16="http://schemas.microsoft.com/office/drawing/2014/main" id="{75F78E50-D06D-40C9-838F-C0A207C94EAC}"/>
              </a:ext>
            </a:extLst>
          </p:cNvPr>
          <p:cNvSpPr txBox="1"/>
          <p:nvPr/>
        </p:nvSpPr>
        <p:spPr>
          <a:xfrm rot="21370397">
            <a:off x="3377381" y="5828038"/>
            <a:ext cx="1408172" cy="97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37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P</a:t>
            </a:r>
          </a:p>
          <a:p>
            <a:pPr algn="ctr"/>
            <a:r>
              <a:rPr lang="en-US" sz="1129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Participation</a:t>
            </a:r>
            <a:endParaRPr lang="th-TH" sz="1129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  <p:sp>
        <p:nvSpPr>
          <p:cNvPr id="133" name="กล่องข้อความ 132">
            <a:extLst>
              <a:ext uri="{FF2B5EF4-FFF2-40B4-BE49-F238E27FC236}">
                <a16:creationId xmlns:a16="http://schemas.microsoft.com/office/drawing/2014/main" id="{8A044722-9127-41B1-AB7C-0B8D5793D128}"/>
              </a:ext>
            </a:extLst>
          </p:cNvPr>
          <p:cNvSpPr txBox="1"/>
          <p:nvPr/>
        </p:nvSpPr>
        <p:spPr>
          <a:xfrm>
            <a:off x="2020828" y="5853812"/>
            <a:ext cx="1408172" cy="97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37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H</a:t>
            </a:r>
          </a:p>
          <a:p>
            <a:pPr algn="ctr"/>
            <a:r>
              <a:rPr lang="en-US" sz="1129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Happiness</a:t>
            </a:r>
            <a:endParaRPr lang="th-TH" sz="1129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  <p:sp>
        <p:nvSpPr>
          <p:cNvPr id="134" name="กล่องข้อความ 133">
            <a:extLst>
              <a:ext uri="{FF2B5EF4-FFF2-40B4-BE49-F238E27FC236}">
                <a16:creationId xmlns:a16="http://schemas.microsoft.com/office/drawing/2014/main" id="{D7D6E086-F5CC-4D09-9185-4E8F2FB6D254}"/>
              </a:ext>
            </a:extLst>
          </p:cNvPr>
          <p:cNvSpPr txBox="1"/>
          <p:nvPr/>
        </p:nvSpPr>
        <p:spPr>
          <a:xfrm rot="21026891">
            <a:off x="4829427" y="3499426"/>
            <a:ext cx="1408172" cy="97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37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N</a:t>
            </a:r>
          </a:p>
          <a:p>
            <a:pPr algn="ctr"/>
            <a:r>
              <a:rPr lang="en-US" sz="1129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Network </a:t>
            </a:r>
            <a:endParaRPr lang="th-TH" sz="1129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  <p:sp>
        <p:nvSpPr>
          <p:cNvPr id="135" name="กล่องข้อความ 134">
            <a:extLst>
              <a:ext uri="{FF2B5EF4-FFF2-40B4-BE49-F238E27FC236}">
                <a16:creationId xmlns:a16="http://schemas.microsoft.com/office/drawing/2014/main" id="{D2BF5D44-2CA4-4F65-BA5B-1307030C205A}"/>
              </a:ext>
            </a:extLst>
          </p:cNvPr>
          <p:cNvSpPr txBox="1"/>
          <p:nvPr/>
        </p:nvSpPr>
        <p:spPr>
          <a:xfrm rot="500652">
            <a:off x="649864" y="3522789"/>
            <a:ext cx="1408172" cy="97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37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A</a:t>
            </a:r>
          </a:p>
          <a:p>
            <a:pPr algn="ctr"/>
            <a:r>
              <a:rPr lang="en-US" sz="1129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Assessment</a:t>
            </a:r>
            <a:endParaRPr lang="th-TH" sz="1129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  <p:sp>
        <p:nvSpPr>
          <p:cNvPr id="136" name="กล่องข้อความ 135">
            <a:extLst>
              <a:ext uri="{FF2B5EF4-FFF2-40B4-BE49-F238E27FC236}">
                <a16:creationId xmlns:a16="http://schemas.microsoft.com/office/drawing/2014/main" id="{6894C72E-3655-4370-905C-A87BF00FEC81}"/>
              </a:ext>
            </a:extLst>
          </p:cNvPr>
          <p:cNvSpPr txBox="1"/>
          <p:nvPr/>
        </p:nvSpPr>
        <p:spPr>
          <a:xfrm rot="315359">
            <a:off x="1355188" y="2361846"/>
            <a:ext cx="1408172" cy="812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48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D</a:t>
            </a:r>
          </a:p>
          <a:p>
            <a:pPr algn="ctr"/>
            <a:r>
              <a:rPr lang="en-US" sz="1129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Development</a:t>
            </a:r>
            <a:endParaRPr lang="th-TH" sz="1129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5F35DCD-939F-4930-82C2-F32413EC21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81" y="2781652"/>
            <a:ext cx="4474538" cy="3357842"/>
          </a:xfrm>
          <a:prstGeom prst="rect">
            <a:avLst/>
          </a:prstGeom>
        </p:spPr>
      </p:pic>
      <p:sp>
        <p:nvSpPr>
          <p:cNvPr id="15" name="ลูกศร: เครื่องหมายบั้ง 14">
            <a:extLst>
              <a:ext uri="{FF2B5EF4-FFF2-40B4-BE49-F238E27FC236}">
                <a16:creationId xmlns:a16="http://schemas.microsoft.com/office/drawing/2014/main" id="{B331EBBB-1F14-44A5-9F57-F72864941601}"/>
              </a:ext>
            </a:extLst>
          </p:cNvPr>
          <p:cNvSpPr/>
          <p:nvPr/>
        </p:nvSpPr>
        <p:spPr>
          <a:xfrm>
            <a:off x="403519" y="8478761"/>
            <a:ext cx="1393532" cy="723790"/>
          </a:xfrm>
          <a:prstGeom prst="chevron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" dirty="0">
              <a:solidFill>
                <a:schemeClr val="tx1"/>
              </a:solidFill>
            </a:endParaRPr>
          </a:p>
        </p:txBody>
      </p:sp>
      <p:sp>
        <p:nvSpPr>
          <p:cNvPr id="138" name="ลูกศร: เครื่องหมายบั้ง 137">
            <a:extLst>
              <a:ext uri="{FF2B5EF4-FFF2-40B4-BE49-F238E27FC236}">
                <a16:creationId xmlns:a16="http://schemas.microsoft.com/office/drawing/2014/main" id="{99A4B205-C208-4CF2-966F-22AB161ED5D7}"/>
              </a:ext>
            </a:extLst>
          </p:cNvPr>
          <p:cNvSpPr/>
          <p:nvPr/>
        </p:nvSpPr>
        <p:spPr>
          <a:xfrm>
            <a:off x="1600200" y="8478761"/>
            <a:ext cx="1393533" cy="723790"/>
          </a:xfrm>
          <a:prstGeom prst="chevron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">
              <a:solidFill>
                <a:schemeClr val="tx1"/>
              </a:solidFill>
            </a:endParaRPr>
          </a:p>
        </p:txBody>
      </p:sp>
      <p:sp>
        <p:nvSpPr>
          <p:cNvPr id="139" name="ลูกศร: เครื่องหมายบั้ง 138">
            <a:extLst>
              <a:ext uri="{FF2B5EF4-FFF2-40B4-BE49-F238E27FC236}">
                <a16:creationId xmlns:a16="http://schemas.microsoft.com/office/drawing/2014/main" id="{F841A21F-6EE6-499C-B1D3-AE03B6B9F7BC}"/>
              </a:ext>
            </a:extLst>
          </p:cNvPr>
          <p:cNvSpPr/>
          <p:nvPr/>
        </p:nvSpPr>
        <p:spPr>
          <a:xfrm>
            <a:off x="2803135" y="8478761"/>
            <a:ext cx="1387279" cy="723790"/>
          </a:xfrm>
          <a:prstGeom prst="chevron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">
              <a:solidFill>
                <a:schemeClr val="tx1"/>
              </a:solidFill>
            </a:endParaRPr>
          </a:p>
        </p:txBody>
      </p:sp>
      <p:sp>
        <p:nvSpPr>
          <p:cNvPr id="140" name="ลูกศร: เครื่องหมายบั้ง 139">
            <a:extLst>
              <a:ext uri="{FF2B5EF4-FFF2-40B4-BE49-F238E27FC236}">
                <a16:creationId xmlns:a16="http://schemas.microsoft.com/office/drawing/2014/main" id="{A634B120-1CF8-4627-93BD-DAA95DB96FC4}"/>
              </a:ext>
            </a:extLst>
          </p:cNvPr>
          <p:cNvSpPr/>
          <p:nvPr/>
        </p:nvSpPr>
        <p:spPr>
          <a:xfrm>
            <a:off x="3987117" y="8468569"/>
            <a:ext cx="1387279" cy="723790"/>
          </a:xfrm>
          <a:prstGeom prst="chevron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">
              <a:solidFill>
                <a:schemeClr val="tx1"/>
              </a:solidFill>
            </a:endParaRPr>
          </a:p>
        </p:txBody>
      </p:sp>
      <p:sp>
        <p:nvSpPr>
          <p:cNvPr id="141" name="กล่องข้อความ 140">
            <a:extLst>
              <a:ext uri="{FF2B5EF4-FFF2-40B4-BE49-F238E27FC236}">
                <a16:creationId xmlns:a16="http://schemas.microsoft.com/office/drawing/2014/main" id="{C86684E7-0BFB-4F71-A595-ABA7F9FB4F04}"/>
              </a:ext>
            </a:extLst>
          </p:cNvPr>
          <p:cNvSpPr txBox="1"/>
          <p:nvPr/>
        </p:nvSpPr>
        <p:spPr>
          <a:xfrm>
            <a:off x="226185" y="8520688"/>
            <a:ext cx="173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G1</a:t>
            </a:r>
          </a:p>
          <a:p>
            <a:pPr algn="ctr"/>
            <a:r>
              <a:rPr lang="en-US" sz="1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Great </a:t>
            </a:r>
          </a:p>
          <a:p>
            <a:pPr algn="ctr"/>
            <a:r>
              <a:rPr lang="en-US" sz="1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School</a:t>
            </a:r>
          </a:p>
        </p:txBody>
      </p:sp>
      <p:sp>
        <p:nvSpPr>
          <p:cNvPr id="142" name="กล่องข้อความ 141">
            <a:extLst>
              <a:ext uri="{FF2B5EF4-FFF2-40B4-BE49-F238E27FC236}">
                <a16:creationId xmlns:a16="http://schemas.microsoft.com/office/drawing/2014/main" id="{358F2FF1-162E-4C6E-BDA7-427113324046}"/>
              </a:ext>
            </a:extLst>
          </p:cNvPr>
          <p:cNvSpPr txBox="1"/>
          <p:nvPr/>
        </p:nvSpPr>
        <p:spPr>
          <a:xfrm>
            <a:off x="1684173" y="8520990"/>
            <a:ext cx="119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G2</a:t>
            </a:r>
          </a:p>
          <a:p>
            <a:pPr algn="ctr"/>
            <a:r>
              <a:rPr lang="en-US" sz="1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Great Administrator</a:t>
            </a:r>
          </a:p>
        </p:txBody>
      </p:sp>
      <p:sp>
        <p:nvSpPr>
          <p:cNvPr id="143" name="กล่องข้อความ 142">
            <a:extLst>
              <a:ext uri="{FF2B5EF4-FFF2-40B4-BE49-F238E27FC236}">
                <a16:creationId xmlns:a16="http://schemas.microsoft.com/office/drawing/2014/main" id="{3A7610D4-4FF8-4E65-92F0-9504B83284B6}"/>
              </a:ext>
            </a:extLst>
          </p:cNvPr>
          <p:cNvSpPr txBox="1"/>
          <p:nvPr/>
        </p:nvSpPr>
        <p:spPr>
          <a:xfrm>
            <a:off x="2646155" y="8514246"/>
            <a:ext cx="173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G3</a:t>
            </a:r>
          </a:p>
          <a:p>
            <a:pPr algn="ctr"/>
            <a:r>
              <a:rPr lang="en-US" sz="1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Great </a:t>
            </a:r>
          </a:p>
          <a:p>
            <a:pPr algn="ctr"/>
            <a:r>
              <a:rPr lang="en-US" sz="1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Teacher</a:t>
            </a:r>
          </a:p>
        </p:txBody>
      </p:sp>
      <p:sp>
        <p:nvSpPr>
          <p:cNvPr id="144" name="กล่องข้อความ 143">
            <a:extLst>
              <a:ext uri="{FF2B5EF4-FFF2-40B4-BE49-F238E27FC236}">
                <a16:creationId xmlns:a16="http://schemas.microsoft.com/office/drawing/2014/main" id="{78C5C802-EE96-46F1-A3DD-7B5D2E92CCAD}"/>
              </a:ext>
            </a:extLst>
          </p:cNvPr>
          <p:cNvSpPr txBox="1"/>
          <p:nvPr/>
        </p:nvSpPr>
        <p:spPr>
          <a:xfrm>
            <a:off x="3825374" y="8518391"/>
            <a:ext cx="173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G4</a:t>
            </a:r>
          </a:p>
          <a:p>
            <a:pPr algn="ctr"/>
            <a:r>
              <a:rPr lang="en-US" sz="1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Great </a:t>
            </a:r>
          </a:p>
          <a:p>
            <a:pPr algn="ctr"/>
            <a:r>
              <a:rPr lang="en-US" sz="1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Student</a:t>
            </a: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id="{B75B6284-E972-44AC-AB26-1786EC538871}"/>
              </a:ext>
            </a:extLst>
          </p:cNvPr>
          <p:cNvSpPr/>
          <p:nvPr/>
        </p:nvSpPr>
        <p:spPr>
          <a:xfrm>
            <a:off x="2898122" y="4335623"/>
            <a:ext cx="960324" cy="4029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18"/>
          </a:p>
        </p:txBody>
      </p:sp>
      <p:sp>
        <p:nvSpPr>
          <p:cNvPr id="137" name="กล่องข้อความ 136">
            <a:extLst>
              <a:ext uri="{FF2B5EF4-FFF2-40B4-BE49-F238E27FC236}">
                <a16:creationId xmlns:a16="http://schemas.microsoft.com/office/drawing/2014/main" id="{9C7B5D66-013F-4A43-9A80-D0277D602CC8}"/>
              </a:ext>
            </a:extLst>
          </p:cNvPr>
          <p:cNvSpPr txBox="1"/>
          <p:nvPr/>
        </p:nvSpPr>
        <p:spPr>
          <a:xfrm>
            <a:off x="1874808" y="4112366"/>
            <a:ext cx="3037635" cy="836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2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ukhumvit Set" panose="02000506000000020004" pitchFamily="2" charset="-34"/>
                <a:cs typeface="Sukhumvit Set" panose="02000506000000020004" pitchFamily="2" charset="-34"/>
              </a:rPr>
              <a:t>BANGPHRA-D</a:t>
            </a:r>
            <a:r>
              <a:rPr lang="en-US" sz="1613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</a:p>
          <a:p>
            <a:pPr algn="ctr"/>
            <a:r>
              <a:rPr lang="en-US" sz="1613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ukhumvit Set" panose="02000506000000020004" pitchFamily="2" charset="-34"/>
                <a:cs typeface="Sukhumvit Set" panose="02000506000000020004" pitchFamily="2" charset="-34"/>
              </a:rPr>
              <a:t>Model</a:t>
            </a:r>
          </a:p>
          <a:p>
            <a:pPr algn="ctr"/>
            <a:r>
              <a:rPr lang="en-US" sz="1613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ukhumvit Set" panose="02000506000000020004" pitchFamily="2" charset="-34"/>
                <a:cs typeface="Sukhumvit Set" panose="02000506000000020004" pitchFamily="2" charset="-34"/>
              </a:rPr>
              <a:t>5Gs</a:t>
            </a:r>
          </a:p>
        </p:txBody>
      </p:sp>
      <p:sp>
        <p:nvSpPr>
          <p:cNvPr id="145" name="กล่องข้อความ 144">
            <a:extLst>
              <a:ext uri="{FF2B5EF4-FFF2-40B4-BE49-F238E27FC236}">
                <a16:creationId xmlns:a16="http://schemas.microsoft.com/office/drawing/2014/main" id="{A431819C-8E45-45F2-9B28-920F5FBAF58E}"/>
              </a:ext>
            </a:extLst>
          </p:cNvPr>
          <p:cNvSpPr txBox="1"/>
          <p:nvPr/>
        </p:nvSpPr>
        <p:spPr>
          <a:xfrm>
            <a:off x="271800" y="7481824"/>
            <a:ext cx="6291511" cy="800219"/>
          </a:xfrm>
          <a:prstGeom prst="rect">
            <a:avLst/>
          </a:prstGeom>
          <a:gradFill>
            <a:gsLst>
              <a:gs pos="0">
                <a:srgbClr val="66FF66"/>
              </a:gs>
              <a:gs pos="74000">
                <a:srgbClr val="FFFF00"/>
              </a:gs>
              <a:gs pos="83000">
                <a:srgbClr val="66FF66"/>
              </a:gs>
              <a:gs pos="100000">
                <a:srgbClr val="66FF66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16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ukhumvit Set" panose="02000506000000020004" pitchFamily="2" charset="-34"/>
                <a:cs typeface="Sukhumvit Set" panose="02000506000000020004" pitchFamily="2" charset="-34"/>
              </a:rPr>
              <a:t>การบริหารจัดการศึกษาสู่การพัฒนาโรงเรียนคุณธรรมอย่างยั่งยืน</a:t>
            </a:r>
          </a:p>
          <a:p>
            <a:pPr algn="ctr">
              <a:lnSpc>
                <a:spcPct val="150000"/>
              </a:lnSpc>
            </a:pPr>
            <a:r>
              <a:rPr lang="th-TH" sz="16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ukhumvit Set" panose="02000506000000020004" pitchFamily="2" charset="-34"/>
                <a:cs typeface="Sukhumvit Set" panose="02000506000000020004" pitchFamily="2" charset="-34"/>
              </a:rPr>
              <a:t>โดยใช้ </a:t>
            </a:r>
            <a:r>
              <a:rPr lang="en-US" sz="16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ukhumvit Set" panose="02000506000000020004" pitchFamily="2" charset="-34"/>
                <a:cs typeface="Sukhumvit Set" panose="02000506000000020004" pitchFamily="2" charset="-34"/>
              </a:rPr>
              <a:t>BANGPHRA-D Model </a:t>
            </a:r>
            <a:r>
              <a:rPr lang="th-TH" sz="16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ukhumvit Set" panose="02000506000000020004" pitchFamily="2" charset="-34"/>
                <a:cs typeface="Sukhumvit Set" panose="02000506000000020004" pitchFamily="2" charset="-34"/>
              </a:rPr>
              <a:t>และคุณภาพ </a:t>
            </a:r>
            <a:r>
              <a:rPr lang="en-US" sz="16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ukhumvit Set" panose="02000506000000020004" pitchFamily="2" charset="-34"/>
                <a:cs typeface="Sukhumvit Set" panose="02000506000000020004" pitchFamily="2" charset="-34"/>
              </a:rPr>
              <a:t>5Gs</a:t>
            </a:r>
          </a:p>
        </p:txBody>
      </p:sp>
      <p:pic>
        <p:nvPicPr>
          <p:cNvPr id="146" name="รูปภาพ 145">
            <a:extLst>
              <a:ext uri="{FF2B5EF4-FFF2-40B4-BE49-F238E27FC236}">
                <a16:creationId xmlns:a16="http://schemas.microsoft.com/office/drawing/2014/main" id="{57BB428C-20E0-4A80-81B6-B440A65C4BB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74" r="20365"/>
          <a:stretch/>
        </p:blipFill>
        <p:spPr>
          <a:xfrm>
            <a:off x="-5559" y="9454628"/>
            <a:ext cx="5368669" cy="409651"/>
          </a:xfrm>
          <a:prstGeom prst="rect">
            <a:avLst/>
          </a:prstGeom>
        </p:spPr>
      </p:pic>
      <p:pic>
        <p:nvPicPr>
          <p:cNvPr id="147" name="รูปภาพ 146">
            <a:extLst>
              <a:ext uri="{FF2B5EF4-FFF2-40B4-BE49-F238E27FC236}">
                <a16:creationId xmlns:a16="http://schemas.microsoft.com/office/drawing/2014/main" id="{602730BF-9A13-4F21-BF6E-B5F08214F7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4" t="94489"/>
          <a:stretch/>
        </p:blipFill>
        <p:spPr>
          <a:xfrm>
            <a:off x="3993363" y="9282129"/>
            <a:ext cx="2910302" cy="588680"/>
          </a:xfrm>
          <a:prstGeom prst="rect">
            <a:avLst/>
          </a:prstGeom>
        </p:spPr>
      </p:pic>
      <p:sp>
        <p:nvSpPr>
          <p:cNvPr id="149" name="ลูกศร: เครื่องหมายบั้ง 148">
            <a:extLst>
              <a:ext uri="{FF2B5EF4-FFF2-40B4-BE49-F238E27FC236}">
                <a16:creationId xmlns:a16="http://schemas.microsoft.com/office/drawing/2014/main" id="{2F4A56C0-7507-4341-BD8F-43B3E90FB516}"/>
              </a:ext>
            </a:extLst>
          </p:cNvPr>
          <p:cNvSpPr/>
          <p:nvPr/>
        </p:nvSpPr>
        <p:spPr>
          <a:xfrm>
            <a:off x="5183798" y="8466439"/>
            <a:ext cx="1387279" cy="723790"/>
          </a:xfrm>
          <a:prstGeom prst="chevron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">
              <a:solidFill>
                <a:schemeClr val="tx1"/>
              </a:solidFill>
            </a:endParaRPr>
          </a:p>
        </p:txBody>
      </p:sp>
      <p:sp>
        <p:nvSpPr>
          <p:cNvPr id="150" name="กล่องข้อความ 149">
            <a:extLst>
              <a:ext uri="{FF2B5EF4-FFF2-40B4-BE49-F238E27FC236}">
                <a16:creationId xmlns:a16="http://schemas.microsoft.com/office/drawing/2014/main" id="{C7EAEBEC-26F7-4AC2-907F-8AC8B7FEA3B8}"/>
              </a:ext>
            </a:extLst>
          </p:cNvPr>
          <p:cNvSpPr txBox="1"/>
          <p:nvPr/>
        </p:nvSpPr>
        <p:spPr>
          <a:xfrm>
            <a:off x="5009355" y="8516261"/>
            <a:ext cx="173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G5</a:t>
            </a:r>
          </a:p>
          <a:p>
            <a:pPr algn="ctr"/>
            <a:r>
              <a:rPr lang="en-US" sz="1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Great</a:t>
            </a:r>
          </a:p>
          <a:p>
            <a:pPr algn="ctr"/>
            <a:r>
              <a:rPr lang="en-US" sz="1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11369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รูปภาพ 147">
            <a:extLst>
              <a:ext uri="{FF2B5EF4-FFF2-40B4-BE49-F238E27FC236}">
                <a16:creationId xmlns:a16="http://schemas.microsoft.com/office/drawing/2014/main" id="{C035E2EA-7ADE-4C67-9D47-A71C4C277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0" r="67408" b="80376"/>
          <a:stretch/>
        </p:blipFill>
        <p:spPr>
          <a:xfrm>
            <a:off x="-34964" y="1089333"/>
            <a:ext cx="2658410" cy="479638"/>
          </a:xfrm>
          <a:prstGeom prst="rect">
            <a:avLst/>
          </a:prstGeom>
        </p:spPr>
      </p:pic>
      <p:pic>
        <p:nvPicPr>
          <p:cNvPr id="79" name="รูปภาพ 78">
            <a:extLst>
              <a:ext uri="{FF2B5EF4-FFF2-40B4-BE49-F238E27FC236}">
                <a16:creationId xmlns:a16="http://schemas.microsoft.com/office/drawing/2014/main" id="{86562D29-9E8B-4EF1-B44E-9418848D3F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" b="85081"/>
          <a:stretch/>
        </p:blipFill>
        <p:spPr>
          <a:xfrm>
            <a:off x="128" y="163487"/>
            <a:ext cx="6857744" cy="1140653"/>
          </a:xfrm>
          <a:prstGeom prst="rect">
            <a:avLst/>
          </a:prstGeom>
        </p:spPr>
      </p:pic>
      <p:pic>
        <p:nvPicPr>
          <p:cNvPr id="114" name="รูปภาพ 113">
            <a:extLst>
              <a:ext uri="{FF2B5EF4-FFF2-40B4-BE49-F238E27FC236}">
                <a16:creationId xmlns:a16="http://schemas.microsoft.com/office/drawing/2014/main" id="{87D714DF-255F-4218-9F99-898665A5FA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44" b="79167"/>
          <a:stretch/>
        </p:blipFill>
        <p:spPr>
          <a:xfrm>
            <a:off x="128" y="25226"/>
            <a:ext cx="1924004" cy="1785871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57E09AF3-77EE-487A-8917-88F2260F6D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t="1564" r="81103" b="86836"/>
          <a:stretch/>
        </p:blipFill>
        <p:spPr>
          <a:xfrm>
            <a:off x="-76390" y="11331"/>
            <a:ext cx="1500213" cy="1435688"/>
          </a:xfrm>
          <a:prstGeom prst="rect">
            <a:avLst/>
          </a:prstGeom>
        </p:spPr>
      </p:pic>
      <p:sp>
        <p:nvSpPr>
          <p:cNvPr id="57" name="กล่องข้อความ 22">
            <a:extLst>
              <a:ext uri="{FF2B5EF4-FFF2-40B4-BE49-F238E27FC236}">
                <a16:creationId xmlns:a16="http://schemas.microsoft.com/office/drawing/2014/main" id="{227EE7AB-F8C2-450B-A15B-FD71B3688CFB}"/>
              </a:ext>
            </a:extLst>
          </p:cNvPr>
          <p:cNvSpPr txBox="1"/>
          <p:nvPr/>
        </p:nvSpPr>
        <p:spPr>
          <a:xfrm>
            <a:off x="1626881" y="480813"/>
            <a:ext cx="523392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ln w="76200">
                  <a:noFill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BANGPHRA-D Model</a:t>
            </a:r>
            <a:endParaRPr lang="th-TH" sz="4800" b="1" dirty="0">
              <a:ln w="76200">
                <a:noFill/>
              </a:ln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" y="101846"/>
            <a:ext cx="1219697" cy="119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ลูกศร: เครื่องหมายบั้ง 14">
            <a:extLst>
              <a:ext uri="{FF2B5EF4-FFF2-40B4-BE49-F238E27FC236}">
                <a16:creationId xmlns:a16="http://schemas.microsoft.com/office/drawing/2014/main" id="{B331EBBB-1F14-44A5-9F57-F72864941601}"/>
              </a:ext>
            </a:extLst>
          </p:cNvPr>
          <p:cNvSpPr/>
          <p:nvPr/>
        </p:nvSpPr>
        <p:spPr>
          <a:xfrm>
            <a:off x="881752" y="1859188"/>
            <a:ext cx="2457798" cy="479638"/>
          </a:xfrm>
          <a:prstGeom prst="chevron">
            <a:avLst/>
          </a:prstGeom>
          <a:solidFill>
            <a:srgbClr val="99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Base Information</a:t>
            </a:r>
            <a:endParaRPr lang="th-TH" sz="16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  <p:sp>
        <p:nvSpPr>
          <p:cNvPr id="2" name="วงรี 1">
            <a:extLst>
              <a:ext uri="{FF2B5EF4-FFF2-40B4-BE49-F238E27FC236}">
                <a16:creationId xmlns:a16="http://schemas.microsoft.com/office/drawing/2014/main" id="{30D20050-8558-48C4-A793-41DEB547BDA1}"/>
              </a:ext>
            </a:extLst>
          </p:cNvPr>
          <p:cNvSpPr/>
          <p:nvPr/>
        </p:nvSpPr>
        <p:spPr>
          <a:xfrm>
            <a:off x="367750" y="1713876"/>
            <a:ext cx="758756" cy="702782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endParaRPr lang="th-TH" sz="4800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2" name="ลูกศร: เครื่องหมายบั้ง 51">
            <a:extLst>
              <a:ext uri="{FF2B5EF4-FFF2-40B4-BE49-F238E27FC236}">
                <a16:creationId xmlns:a16="http://schemas.microsoft.com/office/drawing/2014/main" id="{3D6D430F-1CAF-43C7-A631-F0C95AD42FB9}"/>
              </a:ext>
            </a:extLst>
          </p:cNvPr>
          <p:cNvSpPr/>
          <p:nvPr/>
        </p:nvSpPr>
        <p:spPr>
          <a:xfrm>
            <a:off x="3190943" y="1858348"/>
            <a:ext cx="3488154" cy="479638"/>
          </a:xfrm>
          <a:prstGeom prst="chevron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การศึกษาวิเคราะห์ข้อมูลพื้นฐาน</a:t>
            </a:r>
          </a:p>
        </p:txBody>
      </p:sp>
      <p:sp>
        <p:nvSpPr>
          <p:cNvPr id="53" name="ลูกศร: เครื่องหมายบั้ง 52">
            <a:extLst>
              <a:ext uri="{FF2B5EF4-FFF2-40B4-BE49-F238E27FC236}">
                <a16:creationId xmlns:a16="http://schemas.microsoft.com/office/drawing/2014/main" id="{12AA8362-02D0-463E-BBBC-04B404D415F9}"/>
              </a:ext>
            </a:extLst>
          </p:cNvPr>
          <p:cNvSpPr/>
          <p:nvPr/>
        </p:nvSpPr>
        <p:spPr>
          <a:xfrm>
            <a:off x="895006" y="2588058"/>
            <a:ext cx="2457798" cy="479638"/>
          </a:xfrm>
          <a:prstGeom prst="chevr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Awareness</a:t>
            </a:r>
            <a:endParaRPr lang="th-TH" sz="16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  <p:sp>
        <p:nvSpPr>
          <p:cNvPr id="54" name="วงรี 53">
            <a:extLst>
              <a:ext uri="{FF2B5EF4-FFF2-40B4-BE49-F238E27FC236}">
                <a16:creationId xmlns:a16="http://schemas.microsoft.com/office/drawing/2014/main" id="{33CDEA30-F149-45B2-A1AC-073D43D29C17}"/>
              </a:ext>
            </a:extLst>
          </p:cNvPr>
          <p:cNvSpPr/>
          <p:nvPr/>
        </p:nvSpPr>
        <p:spPr>
          <a:xfrm>
            <a:off x="381004" y="2442746"/>
            <a:ext cx="758756" cy="70278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endParaRPr lang="th-TH" sz="4800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5" name="ลูกศร: เครื่องหมายบั้ง 54">
            <a:extLst>
              <a:ext uri="{FF2B5EF4-FFF2-40B4-BE49-F238E27FC236}">
                <a16:creationId xmlns:a16="http://schemas.microsoft.com/office/drawing/2014/main" id="{A898E8D2-CC20-4B76-B66F-3AE6FAFDA252}"/>
              </a:ext>
            </a:extLst>
          </p:cNvPr>
          <p:cNvSpPr/>
          <p:nvPr/>
        </p:nvSpPr>
        <p:spPr>
          <a:xfrm>
            <a:off x="3204197" y="2587218"/>
            <a:ext cx="3488154" cy="479638"/>
          </a:xfrm>
          <a:prstGeom prst="chevron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การสร้างความตระหนักรู้</a:t>
            </a:r>
          </a:p>
        </p:txBody>
      </p:sp>
      <p:sp>
        <p:nvSpPr>
          <p:cNvPr id="56" name="ลูกศร: เครื่องหมายบั้ง 55">
            <a:extLst>
              <a:ext uri="{FF2B5EF4-FFF2-40B4-BE49-F238E27FC236}">
                <a16:creationId xmlns:a16="http://schemas.microsoft.com/office/drawing/2014/main" id="{59EE6C14-D410-4BF0-A763-86FA4ACE3AC4}"/>
              </a:ext>
            </a:extLst>
          </p:cNvPr>
          <p:cNvSpPr/>
          <p:nvPr/>
        </p:nvSpPr>
        <p:spPr>
          <a:xfrm>
            <a:off x="871813" y="3341489"/>
            <a:ext cx="2457798" cy="479638"/>
          </a:xfrm>
          <a:prstGeom prst="chevron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Network </a:t>
            </a:r>
            <a:endParaRPr lang="th-TH" sz="16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  <p:sp>
        <p:nvSpPr>
          <p:cNvPr id="59" name="วงรี 58">
            <a:extLst>
              <a:ext uri="{FF2B5EF4-FFF2-40B4-BE49-F238E27FC236}">
                <a16:creationId xmlns:a16="http://schemas.microsoft.com/office/drawing/2014/main" id="{8301314B-A064-4016-8D7D-27ABFAF15C66}"/>
              </a:ext>
            </a:extLst>
          </p:cNvPr>
          <p:cNvSpPr/>
          <p:nvPr/>
        </p:nvSpPr>
        <p:spPr>
          <a:xfrm>
            <a:off x="357811" y="3196177"/>
            <a:ext cx="758756" cy="702782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</a:t>
            </a:r>
            <a:endParaRPr lang="th-TH" sz="4800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0" name="ลูกศร: เครื่องหมายบั้ง 59">
            <a:extLst>
              <a:ext uri="{FF2B5EF4-FFF2-40B4-BE49-F238E27FC236}">
                <a16:creationId xmlns:a16="http://schemas.microsoft.com/office/drawing/2014/main" id="{2F76FDBB-9D92-42A0-8A21-61553F12CAAD}"/>
              </a:ext>
            </a:extLst>
          </p:cNvPr>
          <p:cNvSpPr/>
          <p:nvPr/>
        </p:nvSpPr>
        <p:spPr>
          <a:xfrm>
            <a:off x="3181004" y="3340649"/>
            <a:ext cx="3488154" cy="479638"/>
          </a:xfrm>
          <a:prstGeom prst="chevron">
            <a:avLst/>
          </a:prstGeom>
          <a:solidFill>
            <a:srgbClr val="66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3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การสร้างเครือข่ายความร่วมมือ</a:t>
            </a:r>
          </a:p>
        </p:txBody>
      </p:sp>
      <p:sp>
        <p:nvSpPr>
          <p:cNvPr id="61" name="ลูกศร: เครื่องหมายบั้ง 60">
            <a:extLst>
              <a:ext uri="{FF2B5EF4-FFF2-40B4-BE49-F238E27FC236}">
                <a16:creationId xmlns:a16="http://schemas.microsoft.com/office/drawing/2014/main" id="{0128AB2C-D9DC-4E64-82A4-A2810BCC417C}"/>
              </a:ext>
            </a:extLst>
          </p:cNvPr>
          <p:cNvSpPr/>
          <p:nvPr/>
        </p:nvSpPr>
        <p:spPr>
          <a:xfrm>
            <a:off x="865189" y="4093240"/>
            <a:ext cx="2457798" cy="479638"/>
          </a:xfrm>
          <a:prstGeom prst="chevron">
            <a:avLst/>
          </a:prstGeom>
          <a:solidFill>
            <a:srgbClr val="00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Great Goals</a:t>
            </a:r>
            <a:endParaRPr lang="th-TH" sz="16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  <p:sp>
        <p:nvSpPr>
          <p:cNvPr id="62" name="วงรี 61">
            <a:extLst>
              <a:ext uri="{FF2B5EF4-FFF2-40B4-BE49-F238E27FC236}">
                <a16:creationId xmlns:a16="http://schemas.microsoft.com/office/drawing/2014/main" id="{FD16B4AF-7734-44A6-9BBF-F9D4B21AAA5A}"/>
              </a:ext>
            </a:extLst>
          </p:cNvPr>
          <p:cNvSpPr/>
          <p:nvPr/>
        </p:nvSpPr>
        <p:spPr>
          <a:xfrm>
            <a:off x="351187" y="3947928"/>
            <a:ext cx="758756" cy="70278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</a:t>
            </a:r>
            <a:endParaRPr lang="th-TH" sz="4800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3" name="ลูกศร: เครื่องหมายบั้ง 62">
            <a:extLst>
              <a:ext uri="{FF2B5EF4-FFF2-40B4-BE49-F238E27FC236}">
                <a16:creationId xmlns:a16="http://schemas.microsoft.com/office/drawing/2014/main" id="{52C57895-B8F8-4C99-9E4C-81697C132C9F}"/>
              </a:ext>
            </a:extLst>
          </p:cNvPr>
          <p:cNvSpPr/>
          <p:nvPr/>
        </p:nvSpPr>
        <p:spPr>
          <a:xfrm>
            <a:off x="3174380" y="4092400"/>
            <a:ext cx="3488154" cy="479638"/>
          </a:xfrm>
          <a:prstGeom prst="chevron">
            <a:avLst/>
          </a:prstGeom>
          <a:solidFill>
            <a:srgbClr val="66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การมุ่งสู่เป้าหมายที่ยอดเยี่ยม</a:t>
            </a:r>
          </a:p>
        </p:txBody>
      </p:sp>
      <p:sp>
        <p:nvSpPr>
          <p:cNvPr id="64" name="ลูกศร: เครื่องหมายบั้ง 63">
            <a:extLst>
              <a:ext uri="{FF2B5EF4-FFF2-40B4-BE49-F238E27FC236}">
                <a16:creationId xmlns:a16="http://schemas.microsoft.com/office/drawing/2014/main" id="{935EE1F2-736C-4FFB-B2C1-51D44453DED3}"/>
              </a:ext>
            </a:extLst>
          </p:cNvPr>
          <p:cNvSpPr/>
          <p:nvPr/>
        </p:nvSpPr>
        <p:spPr>
          <a:xfrm>
            <a:off x="865189" y="4854325"/>
            <a:ext cx="2457798" cy="479638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Participation</a:t>
            </a:r>
            <a:endParaRPr lang="th-TH" sz="16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  <p:sp>
        <p:nvSpPr>
          <p:cNvPr id="65" name="วงรี 64">
            <a:extLst>
              <a:ext uri="{FF2B5EF4-FFF2-40B4-BE49-F238E27FC236}">
                <a16:creationId xmlns:a16="http://schemas.microsoft.com/office/drawing/2014/main" id="{DB1623B2-838F-4B2D-A5C9-6DCC6D41EA8C}"/>
              </a:ext>
            </a:extLst>
          </p:cNvPr>
          <p:cNvSpPr/>
          <p:nvPr/>
        </p:nvSpPr>
        <p:spPr>
          <a:xfrm>
            <a:off x="351187" y="4709013"/>
            <a:ext cx="758756" cy="70278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endParaRPr lang="th-TH" sz="4800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ลูกศร: เครื่องหมายบั้ง 65">
            <a:extLst>
              <a:ext uri="{FF2B5EF4-FFF2-40B4-BE49-F238E27FC236}">
                <a16:creationId xmlns:a16="http://schemas.microsoft.com/office/drawing/2014/main" id="{2DF29FC8-5C9E-4E8E-8463-6B2115F3BE56}"/>
              </a:ext>
            </a:extLst>
          </p:cNvPr>
          <p:cNvSpPr/>
          <p:nvPr/>
        </p:nvSpPr>
        <p:spPr>
          <a:xfrm>
            <a:off x="3174380" y="4853485"/>
            <a:ext cx="3488154" cy="479638"/>
          </a:xfrm>
          <a:prstGeom prst="chevron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การมีส่วนร่วมในการพัฒนา</a:t>
            </a:r>
          </a:p>
        </p:txBody>
      </p:sp>
      <p:sp>
        <p:nvSpPr>
          <p:cNvPr id="67" name="ลูกศร: เครื่องหมายบั้ง 66">
            <a:extLst>
              <a:ext uri="{FF2B5EF4-FFF2-40B4-BE49-F238E27FC236}">
                <a16:creationId xmlns:a16="http://schemas.microsoft.com/office/drawing/2014/main" id="{3826553F-12EC-4338-AA46-84D38EB8DFC8}"/>
              </a:ext>
            </a:extLst>
          </p:cNvPr>
          <p:cNvSpPr/>
          <p:nvPr/>
        </p:nvSpPr>
        <p:spPr>
          <a:xfrm>
            <a:off x="865189" y="5627587"/>
            <a:ext cx="2457798" cy="479638"/>
          </a:xfrm>
          <a:prstGeom prst="chevron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Happiness</a:t>
            </a:r>
            <a:endParaRPr lang="th-TH" sz="16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  <p:sp>
        <p:nvSpPr>
          <p:cNvPr id="68" name="วงรี 67">
            <a:extLst>
              <a:ext uri="{FF2B5EF4-FFF2-40B4-BE49-F238E27FC236}">
                <a16:creationId xmlns:a16="http://schemas.microsoft.com/office/drawing/2014/main" id="{91E5F095-6A4E-4874-9736-687001F34BC6}"/>
              </a:ext>
            </a:extLst>
          </p:cNvPr>
          <p:cNvSpPr/>
          <p:nvPr/>
        </p:nvSpPr>
        <p:spPr>
          <a:xfrm>
            <a:off x="351187" y="5482275"/>
            <a:ext cx="758756" cy="702782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endParaRPr lang="th-TH" sz="4800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9" name="ลูกศร: เครื่องหมายบั้ง 68">
            <a:extLst>
              <a:ext uri="{FF2B5EF4-FFF2-40B4-BE49-F238E27FC236}">
                <a16:creationId xmlns:a16="http://schemas.microsoft.com/office/drawing/2014/main" id="{41401539-B500-4993-A71D-8290738932F9}"/>
              </a:ext>
            </a:extLst>
          </p:cNvPr>
          <p:cNvSpPr/>
          <p:nvPr/>
        </p:nvSpPr>
        <p:spPr>
          <a:xfrm>
            <a:off x="3174380" y="5626747"/>
            <a:ext cx="3488154" cy="479638"/>
          </a:xfrm>
          <a:prstGeom prst="chevron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การทำงานอย่างมีความสุข</a:t>
            </a:r>
          </a:p>
        </p:txBody>
      </p:sp>
      <p:sp>
        <p:nvSpPr>
          <p:cNvPr id="70" name="ลูกศร: เครื่องหมายบั้ง 69">
            <a:extLst>
              <a:ext uri="{FF2B5EF4-FFF2-40B4-BE49-F238E27FC236}">
                <a16:creationId xmlns:a16="http://schemas.microsoft.com/office/drawing/2014/main" id="{D2C8B643-ABD0-4C15-98A0-89F65EBF0927}"/>
              </a:ext>
            </a:extLst>
          </p:cNvPr>
          <p:cNvSpPr/>
          <p:nvPr/>
        </p:nvSpPr>
        <p:spPr>
          <a:xfrm>
            <a:off x="895006" y="6420466"/>
            <a:ext cx="2457798" cy="479638"/>
          </a:xfrm>
          <a:prstGeom prst="chevron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Readiness</a:t>
            </a:r>
            <a:endParaRPr lang="th-TH" sz="16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  <p:sp>
        <p:nvSpPr>
          <p:cNvPr id="71" name="วงรี 70">
            <a:extLst>
              <a:ext uri="{FF2B5EF4-FFF2-40B4-BE49-F238E27FC236}">
                <a16:creationId xmlns:a16="http://schemas.microsoft.com/office/drawing/2014/main" id="{67A8E7D9-CF5E-4FD6-9A8B-783430C9780A}"/>
              </a:ext>
            </a:extLst>
          </p:cNvPr>
          <p:cNvSpPr/>
          <p:nvPr/>
        </p:nvSpPr>
        <p:spPr>
          <a:xfrm>
            <a:off x="381004" y="6275154"/>
            <a:ext cx="758756" cy="70278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endParaRPr lang="th-TH" sz="4800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2" name="ลูกศร: เครื่องหมายบั้ง 71">
            <a:extLst>
              <a:ext uri="{FF2B5EF4-FFF2-40B4-BE49-F238E27FC236}">
                <a16:creationId xmlns:a16="http://schemas.microsoft.com/office/drawing/2014/main" id="{F32ED5BE-D921-4B70-B293-CDE1E275F3F1}"/>
              </a:ext>
            </a:extLst>
          </p:cNvPr>
          <p:cNvSpPr/>
          <p:nvPr/>
        </p:nvSpPr>
        <p:spPr>
          <a:xfrm>
            <a:off x="3204197" y="6419626"/>
            <a:ext cx="3488154" cy="479638"/>
          </a:xfrm>
          <a:prstGeom prst="chevron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ความพร้อมในการสร้างสรรค์งาม</a:t>
            </a:r>
          </a:p>
        </p:txBody>
      </p:sp>
      <p:sp>
        <p:nvSpPr>
          <p:cNvPr id="73" name="ลูกศร: เครื่องหมายบั้ง 72">
            <a:extLst>
              <a:ext uri="{FF2B5EF4-FFF2-40B4-BE49-F238E27FC236}">
                <a16:creationId xmlns:a16="http://schemas.microsoft.com/office/drawing/2014/main" id="{E45C87F5-26D0-408A-8429-C2C820D043AC}"/>
              </a:ext>
            </a:extLst>
          </p:cNvPr>
          <p:cNvSpPr/>
          <p:nvPr/>
        </p:nvSpPr>
        <p:spPr>
          <a:xfrm>
            <a:off x="871813" y="7180711"/>
            <a:ext cx="2457798" cy="479638"/>
          </a:xfrm>
          <a:prstGeom prst="chevron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Assessment</a:t>
            </a:r>
            <a:endParaRPr lang="th-TH" sz="16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  <p:sp>
        <p:nvSpPr>
          <p:cNvPr id="74" name="วงรี 73">
            <a:extLst>
              <a:ext uri="{FF2B5EF4-FFF2-40B4-BE49-F238E27FC236}">
                <a16:creationId xmlns:a16="http://schemas.microsoft.com/office/drawing/2014/main" id="{8F024CF2-BBAF-4A30-B200-DF9F1CBC94F3}"/>
              </a:ext>
            </a:extLst>
          </p:cNvPr>
          <p:cNvSpPr/>
          <p:nvPr/>
        </p:nvSpPr>
        <p:spPr>
          <a:xfrm>
            <a:off x="357811" y="7035399"/>
            <a:ext cx="758756" cy="702782"/>
          </a:xfrm>
          <a:prstGeom prst="ellipse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endParaRPr lang="th-TH" sz="4800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5" name="ลูกศร: เครื่องหมายบั้ง 74">
            <a:extLst>
              <a:ext uri="{FF2B5EF4-FFF2-40B4-BE49-F238E27FC236}">
                <a16:creationId xmlns:a16="http://schemas.microsoft.com/office/drawing/2014/main" id="{01D58DAC-8530-4E12-95F2-FCA9991A855D}"/>
              </a:ext>
            </a:extLst>
          </p:cNvPr>
          <p:cNvSpPr/>
          <p:nvPr/>
        </p:nvSpPr>
        <p:spPr>
          <a:xfrm>
            <a:off x="3181004" y="7179871"/>
            <a:ext cx="3488154" cy="479638"/>
          </a:xfrm>
          <a:prstGeom prst="chevron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2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การประเมินผลการดำเนินงานอย่างมีประสิทธิภาพ</a:t>
            </a:r>
          </a:p>
        </p:txBody>
      </p:sp>
      <p:sp>
        <p:nvSpPr>
          <p:cNvPr id="76" name="ลูกศร: เครื่องหมายบั้ง 75">
            <a:extLst>
              <a:ext uri="{FF2B5EF4-FFF2-40B4-BE49-F238E27FC236}">
                <a16:creationId xmlns:a16="http://schemas.microsoft.com/office/drawing/2014/main" id="{7C4CDC07-A8A2-421D-9146-27B84C0D541F}"/>
              </a:ext>
            </a:extLst>
          </p:cNvPr>
          <p:cNvSpPr/>
          <p:nvPr/>
        </p:nvSpPr>
        <p:spPr>
          <a:xfrm>
            <a:off x="895006" y="7957031"/>
            <a:ext cx="2457798" cy="479638"/>
          </a:xfrm>
          <a:prstGeom prst="chevron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Development</a:t>
            </a:r>
            <a:endParaRPr lang="th-TH" sz="160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  <p:sp>
        <p:nvSpPr>
          <p:cNvPr id="77" name="วงรี 76">
            <a:extLst>
              <a:ext uri="{FF2B5EF4-FFF2-40B4-BE49-F238E27FC236}">
                <a16:creationId xmlns:a16="http://schemas.microsoft.com/office/drawing/2014/main" id="{10ECA11A-F9B0-494B-8B26-5B98E5C44CB3}"/>
              </a:ext>
            </a:extLst>
          </p:cNvPr>
          <p:cNvSpPr/>
          <p:nvPr/>
        </p:nvSpPr>
        <p:spPr>
          <a:xfrm>
            <a:off x="381004" y="7811719"/>
            <a:ext cx="758756" cy="702782"/>
          </a:xfrm>
          <a:prstGeom prst="ellipse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endParaRPr lang="th-TH" sz="4800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8" name="ลูกศร: เครื่องหมายบั้ง 77">
            <a:extLst>
              <a:ext uri="{FF2B5EF4-FFF2-40B4-BE49-F238E27FC236}">
                <a16:creationId xmlns:a16="http://schemas.microsoft.com/office/drawing/2014/main" id="{8DDD990C-567B-43F0-9997-859C0E878611}"/>
              </a:ext>
            </a:extLst>
          </p:cNvPr>
          <p:cNvSpPr/>
          <p:nvPr/>
        </p:nvSpPr>
        <p:spPr>
          <a:xfrm>
            <a:off x="3204197" y="7956191"/>
            <a:ext cx="3488154" cy="479638"/>
          </a:xfrm>
          <a:prstGeom prst="chevron">
            <a:avLst/>
          </a:prstGeom>
          <a:solidFill>
            <a:srgbClr val="99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20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การพัฒนาคุณภาพการศึกษาอย่างยั่งยืน</a:t>
            </a:r>
          </a:p>
        </p:txBody>
      </p:sp>
      <p:sp>
        <p:nvSpPr>
          <p:cNvPr id="80" name="กล่องข้อความ 79">
            <a:extLst>
              <a:ext uri="{FF2B5EF4-FFF2-40B4-BE49-F238E27FC236}">
                <a16:creationId xmlns:a16="http://schemas.microsoft.com/office/drawing/2014/main" id="{D05E6B5E-74DE-4613-B1DF-68A24C9E8E7A}"/>
              </a:ext>
            </a:extLst>
          </p:cNvPr>
          <p:cNvSpPr txBox="1"/>
          <p:nvPr/>
        </p:nvSpPr>
        <p:spPr>
          <a:xfrm>
            <a:off x="379496" y="9074305"/>
            <a:ext cx="6291511" cy="430887"/>
          </a:xfrm>
          <a:prstGeom prst="rect">
            <a:avLst/>
          </a:prstGeom>
          <a:gradFill>
            <a:gsLst>
              <a:gs pos="0">
                <a:srgbClr val="66FF66"/>
              </a:gs>
              <a:gs pos="74000">
                <a:srgbClr val="FFFF00"/>
              </a:gs>
              <a:gs pos="83000">
                <a:srgbClr val="66FF66"/>
              </a:gs>
              <a:gs pos="100000">
                <a:srgbClr val="66FF66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1600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ukhumvit Set" panose="02000506000000020004" pitchFamily="2" charset="-34"/>
                <a:cs typeface="Sukhumvit Set" panose="02000506000000020004" pitchFamily="2" charset="-34"/>
              </a:rPr>
              <a:t>การบริหารจัดการศึกษาสู่การพัฒนาโรงเรียนคุณธรรมอย่างยั่งยืน</a:t>
            </a:r>
          </a:p>
        </p:txBody>
      </p:sp>
      <p:sp>
        <p:nvSpPr>
          <p:cNvPr id="3" name="ลูกศร: ลง 2">
            <a:extLst>
              <a:ext uri="{FF2B5EF4-FFF2-40B4-BE49-F238E27FC236}">
                <a16:creationId xmlns:a16="http://schemas.microsoft.com/office/drawing/2014/main" id="{914C978A-A3A3-48D9-93DD-0C9893AAAA4B}"/>
              </a:ext>
            </a:extLst>
          </p:cNvPr>
          <p:cNvSpPr/>
          <p:nvPr/>
        </p:nvSpPr>
        <p:spPr>
          <a:xfrm>
            <a:off x="3048000" y="8530543"/>
            <a:ext cx="609600" cy="4796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81" name="รูปภาพ 80">
            <a:extLst>
              <a:ext uri="{FF2B5EF4-FFF2-40B4-BE49-F238E27FC236}">
                <a16:creationId xmlns:a16="http://schemas.microsoft.com/office/drawing/2014/main" id="{D30E14A5-FAD5-4E3E-98BA-B616C82A21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74" r="20365"/>
          <a:stretch/>
        </p:blipFill>
        <p:spPr>
          <a:xfrm>
            <a:off x="-18259" y="9520438"/>
            <a:ext cx="6990559" cy="3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4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รูปภาพ 147">
            <a:extLst>
              <a:ext uri="{FF2B5EF4-FFF2-40B4-BE49-F238E27FC236}">
                <a16:creationId xmlns:a16="http://schemas.microsoft.com/office/drawing/2014/main" id="{C035E2EA-7ADE-4C67-9D47-A71C4C277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0" r="67408" b="80376"/>
          <a:stretch/>
        </p:blipFill>
        <p:spPr>
          <a:xfrm>
            <a:off x="-34964" y="1089333"/>
            <a:ext cx="2658410" cy="479638"/>
          </a:xfrm>
          <a:prstGeom prst="rect">
            <a:avLst/>
          </a:prstGeom>
        </p:spPr>
      </p:pic>
      <p:pic>
        <p:nvPicPr>
          <p:cNvPr id="79" name="รูปภาพ 78">
            <a:extLst>
              <a:ext uri="{FF2B5EF4-FFF2-40B4-BE49-F238E27FC236}">
                <a16:creationId xmlns:a16="http://schemas.microsoft.com/office/drawing/2014/main" id="{86562D29-9E8B-4EF1-B44E-9418848D3F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" b="85081"/>
          <a:stretch/>
        </p:blipFill>
        <p:spPr>
          <a:xfrm>
            <a:off x="128" y="163487"/>
            <a:ext cx="6857744" cy="1140653"/>
          </a:xfrm>
          <a:prstGeom prst="rect">
            <a:avLst/>
          </a:prstGeom>
        </p:spPr>
      </p:pic>
      <p:pic>
        <p:nvPicPr>
          <p:cNvPr id="114" name="รูปภาพ 113">
            <a:extLst>
              <a:ext uri="{FF2B5EF4-FFF2-40B4-BE49-F238E27FC236}">
                <a16:creationId xmlns:a16="http://schemas.microsoft.com/office/drawing/2014/main" id="{87D714DF-255F-4218-9F99-898665A5FA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44" b="79167"/>
          <a:stretch/>
        </p:blipFill>
        <p:spPr>
          <a:xfrm>
            <a:off x="128" y="25226"/>
            <a:ext cx="1924004" cy="1785871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57E09AF3-77EE-487A-8917-88F2260F6D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t="1564" r="81103" b="86836"/>
          <a:stretch/>
        </p:blipFill>
        <p:spPr>
          <a:xfrm>
            <a:off x="-76390" y="11331"/>
            <a:ext cx="1500213" cy="1435688"/>
          </a:xfrm>
          <a:prstGeom prst="rect">
            <a:avLst/>
          </a:prstGeom>
        </p:spPr>
      </p:pic>
      <p:sp>
        <p:nvSpPr>
          <p:cNvPr id="57" name="กล่องข้อความ 22">
            <a:extLst>
              <a:ext uri="{FF2B5EF4-FFF2-40B4-BE49-F238E27FC236}">
                <a16:creationId xmlns:a16="http://schemas.microsoft.com/office/drawing/2014/main" id="{227EE7AB-F8C2-450B-A15B-FD71B3688CFB}"/>
              </a:ext>
            </a:extLst>
          </p:cNvPr>
          <p:cNvSpPr txBox="1"/>
          <p:nvPr/>
        </p:nvSpPr>
        <p:spPr>
          <a:xfrm>
            <a:off x="1626881" y="480813"/>
            <a:ext cx="523392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800" b="1" dirty="0">
                <a:ln w="76200">
                  <a:noFill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คุณภาพ </a:t>
            </a:r>
            <a:r>
              <a:rPr lang="en-US" sz="4800" b="1" dirty="0">
                <a:ln w="76200">
                  <a:noFill/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5Gs</a:t>
            </a:r>
            <a:endParaRPr lang="th-TH" sz="4800" b="1" dirty="0">
              <a:ln w="76200">
                <a:noFill/>
              </a:ln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" y="101846"/>
            <a:ext cx="1219697" cy="119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รูปภาพ 80">
            <a:extLst>
              <a:ext uri="{FF2B5EF4-FFF2-40B4-BE49-F238E27FC236}">
                <a16:creationId xmlns:a16="http://schemas.microsoft.com/office/drawing/2014/main" id="{D30E14A5-FAD5-4E3E-98BA-B616C82A21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74" r="20365"/>
          <a:stretch/>
        </p:blipFill>
        <p:spPr>
          <a:xfrm>
            <a:off x="-18259" y="9520438"/>
            <a:ext cx="6990559" cy="368287"/>
          </a:xfrm>
          <a:prstGeom prst="rect">
            <a:avLst/>
          </a:prstGeom>
        </p:spPr>
      </p:pic>
      <p:sp>
        <p:nvSpPr>
          <p:cNvPr id="4" name="ลูกศร: เครื่องหมายบั้ง 3">
            <a:extLst>
              <a:ext uri="{FF2B5EF4-FFF2-40B4-BE49-F238E27FC236}">
                <a16:creationId xmlns:a16="http://schemas.microsoft.com/office/drawing/2014/main" id="{9EE705A9-E46C-4C2A-AA7C-9140BB05AE76}"/>
              </a:ext>
            </a:extLst>
          </p:cNvPr>
          <p:cNvSpPr/>
          <p:nvPr/>
        </p:nvSpPr>
        <p:spPr>
          <a:xfrm rot="5400000">
            <a:off x="2919281" y="194508"/>
            <a:ext cx="1643952" cy="4873996"/>
          </a:xfrm>
          <a:prstGeom prst="chevron">
            <a:avLst>
              <a:gd name="adj" fmla="val 25000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9" name="ลูกศร: เครื่องหมายบั้ง 38">
            <a:extLst>
              <a:ext uri="{FF2B5EF4-FFF2-40B4-BE49-F238E27FC236}">
                <a16:creationId xmlns:a16="http://schemas.microsoft.com/office/drawing/2014/main" id="{17A11E31-4D3A-4EC9-8FB0-EE9E6D3BFD90}"/>
              </a:ext>
            </a:extLst>
          </p:cNvPr>
          <p:cNvSpPr/>
          <p:nvPr/>
        </p:nvSpPr>
        <p:spPr>
          <a:xfrm rot="5400000">
            <a:off x="2951282" y="1619389"/>
            <a:ext cx="1579949" cy="4873996"/>
          </a:xfrm>
          <a:prstGeom prst="chevron">
            <a:avLst>
              <a:gd name="adj" fmla="val 25000"/>
            </a:avLst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0" name="ลูกศร: เครื่องหมายบั้ง 39">
            <a:extLst>
              <a:ext uri="{FF2B5EF4-FFF2-40B4-BE49-F238E27FC236}">
                <a16:creationId xmlns:a16="http://schemas.microsoft.com/office/drawing/2014/main" id="{98533672-1FAE-4212-B014-013BF5B756D8}"/>
              </a:ext>
            </a:extLst>
          </p:cNvPr>
          <p:cNvSpPr/>
          <p:nvPr/>
        </p:nvSpPr>
        <p:spPr>
          <a:xfrm rot="5400000">
            <a:off x="2903793" y="3059185"/>
            <a:ext cx="1579949" cy="4873996"/>
          </a:xfrm>
          <a:prstGeom prst="chevron">
            <a:avLst>
              <a:gd name="adj" fmla="val 250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1" name="ลูกศร: เครื่องหมายบั้ง 40">
            <a:extLst>
              <a:ext uri="{FF2B5EF4-FFF2-40B4-BE49-F238E27FC236}">
                <a16:creationId xmlns:a16="http://schemas.microsoft.com/office/drawing/2014/main" id="{25219068-2BDD-409C-BD93-EF6691D0848B}"/>
              </a:ext>
            </a:extLst>
          </p:cNvPr>
          <p:cNvSpPr/>
          <p:nvPr/>
        </p:nvSpPr>
        <p:spPr>
          <a:xfrm rot="5400000">
            <a:off x="2932554" y="4465322"/>
            <a:ext cx="1579948" cy="4873996"/>
          </a:xfrm>
          <a:prstGeom prst="chevron">
            <a:avLst>
              <a:gd name="adj" fmla="val 25000"/>
            </a:avLst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2" name="วงรี 41">
            <a:extLst>
              <a:ext uri="{FF2B5EF4-FFF2-40B4-BE49-F238E27FC236}">
                <a16:creationId xmlns:a16="http://schemas.microsoft.com/office/drawing/2014/main" id="{32C30F2A-031D-4021-8D32-420F18C5075B}"/>
              </a:ext>
            </a:extLst>
          </p:cNvPr>
          <p:cNvSpPr/>
          <p:nvPr/>
        </p:nvSpPr>
        <p:spPr>
          <a:xfrm>
            <a:off x="403608" y="1809530"/>
            <a:ext cx="1422950" cy="1301754"/>
          </a:xfrm>
          <a:prstGeom prst="ellipse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G1</a:t>
            </a:r>
            <a:endParaRPr lang="th-TH" sz="4400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3" name="วงรี 42">
            <a:extLst>
              <a:ext uri="{FF2B5EF4-FFF2-40B4-BE49-F238E27FC236}">
                <a16:creationId xmlns:a16="http://schemas.microsoft.com/office/drawing/2014/main" id="{7BD50121-2890-47D1-B29F-1FB44FE8556D}"/>
              </a:ext>
            </a:extLst>
          </p:cNvPr>
          <p:cNvSpPr/>
          <p:nvPr/>
        </p:nvSpPr>
        <p:spPr>
          <a:xfrm>
            <a:off x="416475" y="3214909"/>
            <a:ext cx="1422950" cy="130175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G2</a:t>
            </a:r>
            <a:endParaRPr lang="th-TH" sz="4400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วงรี 43">
            <a:extLst>
              <a:ext uri="{FF2B5EF4-FFF2-40B4-BE49-F238E27FC236}">
                <a16:creationId xmlns:a16="http://schemas.microsoft.com/office/drawing/2014/main" id="{A7CA4C82-5715-45FC-95D2-8A23F03DEB65}"/>
              </a:ext>
            </a:extLst>
          </p:cNvPr>
          <p:cNvSpPr/>
          <p:nvPr/>
        </p:nvSpPr>
        <p:spPr>
          <a:xfrm>
            <a:off x="330865" y="4625218"/>
            <a:ext cx="1422950" cy="13017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G3</a:t>
            </a:r>
            <a:endParaRPr lang="th-TH" sz="4400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วงรี 44">
            <a:extLst>
              <a:ext uri="{FF2B5EF4-FFF2-40B4-BE49-F238E27FC236}">
                <a16:creationId xmlns:a16="http://schemas.microsoft.com/office/drawing/2014/main" id="{1C82F0A8-1ECE-4001-9333-23AC6376C4A6}"/>
              </a:ext>
            </a:extLst>
          </p:cNvPr>
          <p:cNvSpPr/>
          <p:nvPr/>
        </p:nvSpPr>
        <p:spPr>
          <a:xfrm>
            <a:off x="382611" y="6067004"/>
            <a:ext cx="1422950" cy="1301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G4</a:t>
            </a:r>
            <a:endParaRPr lang="th-TH" sz="4400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79B6A8DF-BE5E-4FB4-87F4-404C71F6C681}"/>
              </a:ext>
            </a:extLst>
          </p:cNvPr>
          <p:cNvSpPr txBox="1"/>
          <p:nvPr/>
        </p:nvSpPr>
        <p:spPr>
          <a:xfrm>
            <a:off x="1641404" y="2154397"/>
            <a:ext cx="4250145" cy="11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Great School</a:t>
            </a:r>
          </a:p>
          <a:p>
            <a:pPr algn="ctr">
              <a:lnSpc>
                <a:spcPct val="150000"/>
              </a:lnSpc>
            </a:pPr>
            <a:r>
              <a:rPr lang="th-TH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โรงเรียนดี</a:t>
            </a:r>
            <a:endParaRPr lang="en-US" sz="2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8F3BBA97-5C51-410E-AFBF-9E664F5B5EC6}"/>
              </a:ext>
            </a:extLst>
          </p:cNvPr>
          <p:cNvSpPr txBox="1"/>
          <p:nvPr/>
        </p:nvSpPr>
        <p:spPr>
          <a:xfrm>
            <a:off x="1740415" y="3520873"/>
            <a:ext cx="4250145" cy="11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Great Administrator</a:t>
            </a:r>
          </a:p>
          <a:p>
            <a:pPr algn="ctr">
              <a:lnSpc>
                <a:spcPct val="150000"/>
              </a:lnSpc>
            </a:pPr>
            <a:r>
              <a:rPr lang="th-TH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ผู้บริหารดี</a:t>
            </a:r>
            <a:endParaRPr lang="en-US" sz="2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6102033D-0817-46AA-A91A-31440F9D7F36}"/>
              </a:ext>
            </a:extLst>
          </p:cNvPr>
          <p:cNvSpPr txBox="1"/>
          <p:nvPr/>
        </p:nvSpPr>
        <p:spPr>
          <a:xfrm>
            <a:off x="1536117" y="4995115"/>
            <a:ext cx="4250145" cy="11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Great Teacher</a:t>
            </a:r>
          </a:p>
          <a:p>
            <a:pPr algn="ctr">
              <a:lnSpc>
                <a:spcPct val="150000"/>
              </a:lnSpc>
            </a:pPr>
            <a:r>
              <a:rPr lang="th-TH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ครูดี</a:t>
            </a:r>
            <a:endParaRPr lang="en-US" sz="2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75F514D1-CCF7-4002-BD69-A28612DB6551}"/>
              </a:ext>
            </a:extLst>
          </p:cNvPr>
          <p:cNvSpPr txBox="1"/>
          <p:nvPr/>
        </p:nvSpPr>
        <p:spPr>
          <a:xfrm>
            <a:off x="1593278" y="6376338"/>
            <a:ext cx="4250145" cy="11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Great Student</a:t>
            </a:r>
          </a:p>
          <a:p>
            <a:pPr algn="ctr">
              <a:lnSpc>
                <a:spcPct val="150000"/>
              </a:lnSpc>
            </a:pPr>
            <a:r>
              <a:rPr lang="th-TH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นักเรียนดี</a:t>
            </a:r>
            <a:endParaRPr lang="en-US" sz="2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  <p:sp>
        <p:nvSpPr>
          <p:cNvPr id="51" name="ลูกศร: เครื่องหมายบั้ง 50">
            <a:extLst>
              <a:ext uri="{FF2B5EF4-FFF2-40B4-BE49-F238E27FC236}">
                <a16:creationId xmlns:a16="http://schemas.microsoft.com/office/drawing/2014/main" id="{DCFD6F46-7336-4855-BD30-938B6B64DFB3}"/>
              </a:ext>
            </a:extLst>
          </p:cNvPr>
          <p:cNvSpPr/>
          <p:nvPr/>
        </p:nvSpPr>
        <p:spPr>
          <a:xfrm rot="5400000">
            <a:off x="2924534" y="5885049"/>
            <a:ext cx="1579948" cy="4873996"/>
          </a:xfrm>
          <a:prstGeom prst="chevron">
            <a:avLst>
              <a:gd name="adj" fmla="val 25000"/>
            </a:avLst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2" name="วงรี 81">
            <a:extLst>
              <a:ext uri="{FF2B5EF4-FFF2-40B4-BE49-F238E27FC236}">
                <a16:creationId xmlns:a16="http://schemas.microsoft.com/office/drawing/2014/main" id="{C7CF4A49-857A-4901-B69D-CF37686EBFD0}"/>
              </a:ext>
            </a:extLst>
          </p:cNvPr>
          <p:cNvSpPr/>
          <p:nvPr/>
        </p:nvSpPr>
        <p:spPr>
          <a:xfrm>
            <a:off x="374591" y="7486731"/>
            <a:ext cx="1422950" cy="1301754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G5</a:t>
            </a:r>
            <a:endParaRPr lang="th-TH" sz="4400" dirty="0">
              <a:effectLst>
                <a:glow rad="101600">
                  <a:schemeClr val="tx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id="{DEE90B8F-9DFD-4023-9499-BCBAD19800EF}"/>
              </a:ext>
            </a:extLst>
          </p:cNvPr>
          <p:cNvSpPr txBox="1"/>
          <p:nvPr/>
        </p:nvSpPr>
        <p:spPr>
          <a:xfrm>
            <a:off x="1585258" y="7796065"/>
            <a:ext cx="4250145" cy="113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Great Community</a:t>
            </a:r>
          </a:p>
          <a:p>
            <a:pPr algn="ctr">
              <a:lnSpc>
                <a:spcPct val="150000"/>
              </a:lnSpc>
            </a:pPr>
            <a:r>
              <a:rPr lang="th-TH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ali SemiBold" panose="00000700000000000000" pitchFamily="2" charset="-34"/>
                <a:cs typeface="Mali SemiBold" panose="00000700000000000000" pitchFamily="2" charset="-34"/>
              </a:rPr>
              <a:t>ชุมชนดี</a:t>
            </a:r>
            <a:endParaRPr lang="en-US" sz="2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Mali SemiBold" panose="00000700000000000000" pitchFamily="2" charset="-34"/>
              <a:cs typeface="Mali SemiBold" panose="000007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365030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</TotalTime>
  <Words>186</Words>
  <Application>Microsoft Office PowerPoint</Application>
  <PresentationFormat>กระดาษ A4 (210x297 มม.)</PresentationFormat>
  <Paragraphs>85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10" baseType="lpstr">
      <vt:lpstr>Mali SemiBold</vt:lpstr>
      <vt:lpstr>Sukhumvit Set</vt:lpstr>
      <vt:lpstr>Arial</vt:lpstr>
      <vt:lpstr>TH Sarabun New</vt:lpstr>
      <vt:lpstr>Calibri Light</vt:lpstr>
      <vt:lpstr>Calibri</vt:lpstr>
      <vt:lpstr>ธีมของ Office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Hauptstr. 1</dc:creator>
  <cp:lastModifiedBy>Tor Bio</cp:lastModifiedBy>
  <cp:revision>167</cp:revision>
  <dcterms:created xsi:type="dcterms:W3CDTF">2021-11-11T07:57:48Z</dcterms:created>
  <dcterms:modified xsi:type="dcterms:W3CDTF">2023-12-24T16:53:51Z</dcterms:modified>
</cp:coreProperties>
</file>