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5" r:id="rId6"/>
    <p:sldId id="260" r:id="rId7"/>
    <p:sldId id="264" r:id="rId8"/>
    <p:sldId id="261" r:id="rId9"/>
    <p:sldId id="262" r:id="rId10"/>
    <p:sldId id="263" r:id="rId11"/>
  </p:sldIdLst>
  <p:sldSz cx="9906000" cy="6858000" type="A4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377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5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356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23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544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789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86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711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157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517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184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8095C-4747-4018-A7F6-DA751E371075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267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ชั้นอนุบาล 1</a:t>
            </a: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นางนาถชนก ปิดทองคำ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385219" y="37792"/>
            <a:ext cx="6968521" cy="2831970"/>
            <a:chOff x="2385219" y="37792"/>
            <a:chExt cx="6968521" cy="2831970"/>
          </a:xfrm>
        </p:grpSpPr>
        <p:sp>
          <p:nvSpPr>
            <p:cNvPr id="4" name="กล่องข้อความ 3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2" name="รูปภาพ 1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280976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8706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6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นายวิชัย  </a:t>
            </a:r>
            <a:r>
              <a:rPr lang="th-TH" sz="3600" b="1" dirty="0" err="1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ชิณ</a:t>
            </a:r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บุตร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423319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508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ชั้นอนุบาล </a:t>
            </a:r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นางนาถชนก ปิดทองคำ</a:t>
            </a: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385219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984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ชั้นอนุบาล </a:t>
            </a:r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น.ส.อุทุมพร กันหา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590377" y="31300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032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1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นางลำดวน  </a:t>
            </a:r>
            <a:r>
              <a:rPr lang="th-TH" sz="3600" b="1" dirty="0" err="1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พงษ์</a:t>
            </a:r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ประยูร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448719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364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2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นางจุรีรัตน์  แปลกวงศ์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590377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81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8325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3/1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น.ส.วิมลรัตน์ บรรณารักษ์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385219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756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8325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3/2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</a:t>
            </a:r>
            <a:r>
              <a:rPr lang="th-TH" sz="3600" b="1" dirty="0" err="1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ปราณีต</a:t>
            </a:r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อ่อนละมัย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385219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112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8325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4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น.ส.รุ่งอรุณ บุญ</a:t>
            </a:r>
            <a:r>
              <a:rPr lang="th-TH" sz="3600" b="1" dirty="0" err="1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ประดิษฐ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498065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7161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8960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5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2563   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น.ส.สมฤดี บุญธรรม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grpSp>
        <p:nvGrpSpPr>
          <p:cNvPr id="12" name="กลุ่ม 11"/>
          <p:cNvGrpSpPr/>
          <p:nvPr/>
        </p:nvGrpSpPr>
        <p:grpSpPr>
          <a:xfrm>
            <a:off x="2498065" y="37792"/>
            <a:ext cx="6968521" cy="2831970"/>
            <a:chOff x="2385219" y="37792"/>
            <a:chExt cx="6968521" cy="2831970"/>
          </a:xfrm>
        </p:grpSpPr>
        <p:sp>
          <p:nvSpPr>
            <p:cNvPr id="13" name="กล่องข้อความ 12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บันทึก</a:t>
              </a:r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การแปรงฟัน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770" y="37792"/>
              <a:ext cx="2831970" cy="2831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062553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189</Words>
  <Application>Microsoft Office PowerPoint</Application>
  <PresentationFormat>กระดาษ A4 (210x297 มม.)</PresentationFormat>
  <Paragraphs>50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7" baseType="lpstr">
      <vt:lpstr>Angsana New</vt:lpstr>
      <vt:lpstr>Arial</vt:lpstr>
      <vt:lpstr>Calibri</vt:lpstr>
      <vt:lpstr>Calibri Light</vt:lpstr>
      <vt:lpstr>Cordia New</vt:lpstr>
      <vt:lpstr>TH SarabunIT๙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บัญชี Microsoft</dc:creator>
  <cp:lastModifiedBy>บัญชี Microsoft</cp:lastModifiedBy>
  <cp:revision>8</cp:revision>
  <cp:lastPrinted>2020-06-25T03:46:13Z</cp:lastPrinted>
  <dcterms:created xsi:type="dcterms:W3CDTF">2020-06-24T10:30:00Z</dcterms:created>
  <dcterms:modified xsi:type="dcterms:W3CDTF">2020-06-25T03:46:22Z</dcterms:modified>
</cp:coreProperties>
</file>