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5" r:id="rId6"/>
    <p:sldId id="260" r:id="rId7"/>
    <p:sldId id="261" r:id="rId8"/>
    <p:sldId id="262" r:id="rId9"/>
    <p:sldId id="263" r:id="rId10"/>
  </p:sldIdLst>
  <p:sldSz cx="9906000" cy="6858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377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5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356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3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544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789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86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71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157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517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184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8095C-4747-4018-A7F6-DA751E371075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FA9B-D0E6-4F43-96EA-A7EE161287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267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กลุ่ม 13"/>
          <p:cNvGrpSpPr/>
          <p:nvPr/>
        </p:nvGrpSpPr>
        <p:grpSpPr>
          <a:xfrm>
            <a:off x="35581" y="-22305"/>
            <a:ext cx="10073515" cy="6858718"/>
            <a:chOff x="35581" y="-22305"/>
            <a:chExt cx="10073515" cy="6858718"/>
          </a:xfrm>
        </p:grpSpPr>
        <p:pic>
          <p:nvPicPr>
            <p:cNvPr id="13" name="รูปภาพ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35581" y="-22305"/>
              <a:ext cx="9870419" cy="6858718"/>
            </a:xfrm>
            <a:prstGeom prst="rect">
              <a:avLst/>
            </a:prstGeom>
          </p:spPr>
        </p:pic>
        <p:sp>
          <p:nvSpPr>
            <p:cNvPr id="4" name="กล่องข้อความ 3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3" name="รูปภาพ 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992" y="1234170"/>
              <a:ext cx="3757657" cy="3757657"/>
            </a:xfrm>
            <a:prstGeom prst="rect">
              <a:avLst/>
            </a:prstGeom>
          </p:spPr>
        </p:pic>
        <p:pic>
          <p:nvPicPr>
            <p:cNvPr id="11" name="รูปภาพ 1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5809" y="-22305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1</a:t>
            </a: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8" y="2663509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นางสาวนิภาพร สะดีวงศ์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280976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กลุ่ม 10"/>
          <p:cNvGrpSpPr/>
          <p:nvPr/>
        </p:nvGrpSpPr>
        <p:grpSpPr>
          <a:xfrm>
            <a:off x="35581" y="-22305"/>
            <a:ext cx="10073515" cy="6858718"/>
            <a:chOff x="35581" y="-22305"/>
            <a:chExt cx="10073515" cy="6858718"/>
          </a:xfrm>
        </p:grpSpPr>
        <p:pic>
          <p:nvPicPr>
            <p:cNvPr id="15" name="รูปภาพ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35581" y="-22305"/>
              <a:ext cx="9870419" cy="6858718"/>
            </a:xfrm>
            <a:prstGeom prst="rect">
              <a:avLst/>
            </a:prstGeom>
          </p:spPr>
        </p:pic>
        <p:sp>
          <p:nvSpPr>
            <p:cNvPr id="16" name="กล่องข้อความ 15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7" name="รูปภาพ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992" y="1234170"/>
              <a:ext cx="3757657" cy="3757657"/>
            </a:xfrm>
            <a:prstGeom prst="rect">
              <a:avLst/>
            </a:prstGeom>
          </p:spPr>
        </p:pic>
        <p:pic>
          <p:nvPicPr>
            <p:cNvPr id="18" name="รูปภาพ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5809" y="-22305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</a:t>
            </a:r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น.ส.อุทุมพร กันหา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51984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กลุ่ม 10"/>
          <p:cNvGrpSpPr/>
          <p:nvPr/>
        </p:nvGrpSpPr>
        <p:grpSpPr>
          <a:xfrm>
            <a:off x="35581" y="-22305"/>
            <a:ext cx="10073515" cy="6858718"/>
            <a:chOff x="35581" y="-22305"/>
            <a:chExt cx="10073515" cy="6858718"/>
          </a:xfrm>
        </p:grpSpPr>
        <p:pic>
          <p:nvPicPr>
            <p:cNvPr id="15" name="รูปภาพ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35581" y="-22305"/>
              <a:ext cx="9870419" cy="6858718"/>
            </a:xfrm>
            <a:prstGeom prst="rect">
              <a:avLst/>
            </a:prstGeom>
          </p:spPr>
        </p:pic>
        <p:sp>
          <p:nvSpPr>
            <p:cNvPr id="16" name="กล่องข้อความ 15"/>
            <p:cNvSpPr txBox="1"/>
            <p:nvPr/>
          </p:nvSpPr>
          <p:spPr>
            <a:xfrm>
              <a:off x="2385219" y="331542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7" name="รูปภาพ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992" y="1234170"/>
              <a:ext cx="3757657" cy="3757657"/>
            </a:xfrm>
            <a:prstGeom prst="rect">
              <a:avLst/>
            </a:prstGeom>
          </p:spPr>
        </p:pic>
        <p:pic>
          <p:nvPicPr>
            <p:cNvPr id="18" name="รูปภาพ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5809" y="-22305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ชั้นอนุบาล </a:t>
            </a:r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น.ส.สุกัลยา ทองเนื้อดี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240032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0"/>
          <a:stretch/>
        </p:blipFill>
        <p:spPr>
          <a:xfrm>
            <a:off x="35581" y="-22305"/>
            <a:ext cx="9870419" cy="6858718"/>
          </a:xfrm>
          <a:prstGeom prst="rect">
            <a:avLst/>
          </a:prstGeom>
        </p:spPr>
      </p:pic>
      <p:sp>
        <p:nvSpPr>
          <p:cNvPr id="16" name="กล่องข้อความ 15"/>
          <p:cNvSpPr txBox="1"/>
          <p:nvPr/>
        </p:nvSpPr>
        <p:spPr>
          <a:xfrm>
            <a:off x="2385219" y="331542"/>
            <a:ext cx="446801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85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บัญชีออมทรัพย์</a:t>
            </a:r>
            <a:endParaRPr lang="th-TH" sz="585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6833"/>
          <a:stretch/>
        </p:blipFill>
        <p:spPr>
          <a:xfrm>
            <a:off x="270993" y="1447800"/>
            <a:ext cx="3500908" cy="3544027"/>
          </a:xfrm>
          <a:prstGeom prst="rect">
            <a:avLst/>
          </a:prstGeom>
        </p:spPr>
      </p:pic>
      <p:pic>
        <p:nvPicPr>
          <p:cNvPr id="18" name="รูปภาพ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09" y="-22305"/>
            <a:ext cx="4193287" cy="3057605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1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2563</a:t>
            </a: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นางลำดวน  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พงษ์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ประยูร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270" y="37792"/>
            <a:ext cx="2831970" cy="283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4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0"/>
          <a:stretch/>
        </p:blipFill>
        <p:spPr>
          <a:xfrm>
            <a:off x="35581" y="-22305"/>
            <a:ext cx="9870419" cy="6858718"/>
          </a:xfrm>
          <a:prstGeom prst="rect">
            <a:avLst/>
          </a:prstGeom>
        </p:spPr>
      </p:pic>
      <p:sp>
        <p:nvSpPr>
          <p:cNvPr id="16" name="กล่องข้อความ 15"/>
          <p:cNvSpPr txBox="1"/>
          <p:nvPr/>
        </p:nvSpPr>
        <p:spPr>
          <a:xfrm>
            <a:off x="2385219" y="331542"/>
            <a:ext cx="446801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85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บัญชีออมทรัพย์</a:t>
            </a:r>
            <a:endParaRPr lang="th-TH" sz="585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" r="8522"/>
          <a:stretch/>
        </p:blipFill>
        <p:spPr>
          <a:xfrm>
            <a:off x="270993" y="1435100"/>
            <a:ext cx="3437408" cy="3556727"/>
          </a:xfrm>
          <a:prstGeom prst="rect">
            <a:avLst/>
          </a:prstGeom>
        </p:spPr>
      </p:pic>
      <p:pic>
        <p:nvPicPr>
          <p:cNvPr id="18" name="รูปภาพ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09" y="-22305"/>
            <a:ext cx="4193287" cy="3057605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951201" y="1096784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2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852664" y="3480154"/>
            <a:ext cx="4672580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462318" y="3588617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นายพัลลภ  รัชนิพนธ์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59881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0"/>
          <a:stretch/>
        </p:blipFill>
        <p:spPr>
          <a:xfrm>
            <a:off x="35581" y="-22305"/>
            <a:ext cx="9870419" cy="6858718"/>
          </a:xfrm>
          <a:prstGeom prst="rect">
            <a:avLst/>
          </a:prstGeom>
        </p:spPr>
      </p:pic>
      <p:sp>
        <p:nvSpPr>
          <p:cNvPr id="16" name="กล่องข้อความ 15"/>
          <p:cNvSpPr txBox="1"/>
          <p:nvPr/>
        </p:nvSpPr>
        <p:spPr>
          <a:xfrm>
            <a:off x="2385219" y="331542"/>
            <a:ext cx="446801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85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บัญชีออมทรัพย์</a:t>
            </a:r>
            <a:endParaRPr lang="th-TH" sz="585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9" r="7846"/>
          <a:stretch/>
        </p:blipFill>
        <p:spPr>
          <a:xfrm>
            <a:off x="270993" y="1485900"/>
            <a:ext cx="3462808" cy="3505927"/>
          </a:xfrm>
          <a:prstGeom prst="rect">
            <a:avLst/>
          </a:prstGeom>
        </p:spPr>
      </p:pic>
      <p:pic>
        <p:nvPicPr>
          <p:cNvPr id="18" name="รูปภาพ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09" y="-22305"/>
            <a:ext cx="4193287" cy="3057605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18325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</a:t>
            </a:r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น.ส.วิมลรัตน์ บรรณารักษ์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307756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0" y="-43707"/>
            <a:ext cx="10073515" cy="6858718"/>
            <a:chOff x="0" y="-43707"/>
            <a:chExt cx="10073515" cy="6858718"/>
          </a:xfrm>
        </p:grpSpPr>
        <p:pic>
          <p:nvPicPr>
            <p:cNvPr id="15" name="รูปภาพ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0" y="-43707"/>
              <a:ext cx="9870419" cy="6858718"/>
            </a:xfrm>
            <a:prstGeom prst="rect">
              <a:avLst/>
            </a:prstGeom>
          </p:spPr>
        </p:pic>
        <p:sp>
          <p:nvSpPr>
            <p:cNvPr id="16" name="กล่องข้อความ 15"/>
            <p:cNvSpPr txBox="1"/>
            <p:nvPr/>
          </p:nvSpPr>
          <p:spPr>
            <a:xfrm>
              <a:off x="2349638" y="310140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7" name="รูปภาพ 1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83" r="6223"/>
            <a:stretch/>
          </p:blipFill>
          <p:spPr>
            <a:xfrm>
              <a:off x="235411" y="1524000"/>
              <a:ext cx="3523789" cy="3446425"/>
            </a:xfrm>
            <a:prstGeom prst="rect">
              <a:avLst/>
            </a:prstGeom>
          </p:spPr>
        </p:pic>
        <p:pic>
          <p:nvPicPr>
            <p:cNvPr id="18" name="รูปภาพ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0228" y="-43707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991466" y="1151383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4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นายวิชัย  </a:t>
            </a:r>
            <a:r>
              <a:rPr lang="th-TH" sz="3600" b="1" dirty="0" err="1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ชิณ</a:t>
            </a:r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บุตร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388716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กลุ่ม 10"/>
          <p:cNvGrpSpPr/>
          <p:nvPr/>
        </p:nvGrpSpPr>
        <p:grpSpPr>
          <a:xfrm>
            <a:off x="0" y="-43707"/>
            <a:ext cx="10073515" cy="6858718"/>
            <a:chOff x="0" y="-43707"/>
            <a:chExt cx="10073515" cy="6858718"/>
          </a:xfrm>
        </p:grpSpPr>
        <p:pic>
          <p:nvPicPr>
            <p:cNvPr id="15" name="รูปภาพ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0" y="-43707"/>
              <a:ext cx="9870419" cy="6858718"/>
            </a:xfrm>
            <a:prstGeom prst="rect">
              <a:avLst/>
            </a:prstGeom>
          </p:spPr>
        </p:pic>
        <p:sp>
          <p:nvSpPr>
            <p:cNvPr id="16" name="กล่องข้อความ 15"/>
            <p:cNvSpPr txBox="1"/>
            <p:nvPr/>
          </p:nvSpPr>
          <p:spPr>
            <a:xfrm>
              <a:off x="2349638" y="310140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7" name="รูปภาพ 1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83" r="6223"/>
            <a:stretch/>
          </p:blipFill>
          <p:spPr>
            <a:xfrm>
              <a:off x="235411" y="1524000"/>
              <a:ext cx="3523789" cy="3446425"/>
            </a:xfrm>
            <a:prstGeom prst="rect">
              <a:avLst/>
            </a:prstGeom>
          </p:spPr>
        </p:pic>
        <p:pic>
          <p:nvPicPr>
            <p:cNvPr id="18" name="รูปภาพ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0228" y="-43707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8960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5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   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9" name="กล่องข้อความ 8"/>
          <p:cNvSpPr txBox="1"/>
          <p:nvPr/>
        </p:nvSpPr>
        <p:spPr>
          <a:xfrm rot="21121454">
            <a:off x="4356464" y="3597373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น.ส.ฐิติพร พันธุ์ดี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</p:spTree>
    <p:extLst>
      <p:ext uri="{BB962C8B-B14F-4D97-AF65-F5344CB8AC3E}">
        <p14:creationId xmlns:p14="http://schemas.microsoft.com/office/powerpoint/2010/main" val="205062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กลุ่ม 10"/>
          <p:cNvGrpSpPr/>
          <p:nvPr/>
        </p:nvGrpSpPr>
        <p:grpSpPr>
          <a:xfrm>
            <a:off x="0" y="-43707"/>
            <a:ext cx="10073515" cy="6858718"/>
            <a:chOff x="0" y="-43707"/>
            <a:chExt cx="10073515" cy="6858718"/>
          </a:xfrm>
        </p:grpSpPr>
        <p:pic>
          <p:nvPicPr>
            <p:cNvPr id="15" name="รูปภาพ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0"/>
            <a:stretch/>
          </p:blipFill>
          <p:spPr>
            <a:xfrm>
              <a:off x="0" y="-43707"/>
              <a:ext cx="9870419" cy="6858718"/>
            </a:xfrm>
            <a:prstGeom prst="rect">
              <a:avLst/>
            </a:prstGeom>
          </p:spPr>
        </p:pic>
        <p:sp>
          <p:nvSpPr>
            <p:cNvPr id="16" name="กล่องข้อความ 15"/>
            <p:cNvSpPr txBox="1"/>
            <p:nvPr/>
          </p:nvSpPr>
          <p:spPr>
            <a:xfrm>
              <a:off x="2349638" y="310140"/>
              <a:ext cx="4468019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850" b="1" dirty="0" smtClean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บัญชีออมทรัพย์</a:t>
              </a:r>
              <a:endParaRPr lang="th-TH" sz="5850" b="1" dirty="0"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pic>
          <p:nvPicPr>
            <p:cNvPr id="17" name="รูปภาพ 1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83" r="6223"/>
            <a:stretch/>
          </p:blipFill>
          <p:spPr>
            <a:xfrm>
              <a:off x="235411" y="1524000"/>
              <a:ext cx="3523789" cy="3446425"/>
            </a:xfrm>
            <a:prstGeom prst="rect">
              <a:avLst/>
            </a:prstGeom>
          </p:spPr>
        </p:pic>
        <p:pic>
          <p:nvPicPr>
            <p:cNvPr id="18" name="รูปภาพ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0228" y="-43707"/>
              <a:ext cx="4193287" cy="3057605"/>
            </a:xfrm>
            <a:prstGeom prst="rect">
              <a:avLst/>
            </a:prstGeom>
          </p:spPr>
        </p:pic>
      </p:grpSp>
      <p:sp>
        <p:nvSpPr>
          <p:cNvPr id="6" name="กล่องข้อความ 5"/>
          <p:cNvSpPr txBox="1"/>
          <p:nvPr/>
        </p:nvSpPr>
        <p:spPr>
          <a:xfrm>
            <a:off x="1870640" y="1118979"/>
            <a:ext cx="565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ชั้นประถมศึกษาปีที่ 6</a:t>
            </a:r>
            <a:endParaRPr lang="th-TH" sz="5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ปีการศึกษา </a:t>
            </a:r>
            <a:r>
              <a:rPr lang="th-TH" sz="3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2564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flipH="1">
            <a:off x="4328989" y="2574112"/>
            <a:ext cx="4086899" cy="1290888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0" b="13809"/>
          <a:stretch/>
        </p:blipFill>
        <p:spPr>
          <a:xfrm rot="21127061" flipH="1">
            <a:off x="3176675" y="3526725"/>
            <a:ext cx="5351778" cy="1196931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5324760" y="2739351"/>
            <a:ext cx="209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ครูประจำชั้น</a:t>
            </a:r>
          </a:p>
        </p:txBody>
      </p:sp>
      <p:sp>
        <p:nvSpPr>
          <p:cNvPr id="12" name="กล่องข้อความ 11"/>
          <p:cNvSpPr txBox="1"/>
          <p:nvPr/>
        </p:nvSpPr>
        <p:spPr>
          <a:xfrm rot="21121454">
            <a:off x="4187108" y="3631621"/>
            <a:ext cx="359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น.ส.สมฤดี บุญธรรม</a:t>
            </a:r>
            <a:endParaRPr lang="th-TH" sz="3600" b="1" dirty="0">
              <a:solidFill>
                <a:schemeClr val="bg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508584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161</Words>
  <Application>Microsoft Office PowerPoint</Application>
  <PresentationFormat>กระดาษ A4 (210x297 มม.)</PresentationFormat>
  <Paragraphs>45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6" baseType="lpstr">
      <vt:lpstr>Angsana New</vt:lpstr>
      <vt:lpstr>Arial</vt:lpstr>
      <vt:lpstr>Calibri</vt:lpstr>
      <vt:lpstr>Calibri Light</vt:lpstr>
      <vt:lpstr>Cordia New</vt:lpstr>
      <vt:lpstr>TH SarabunIT๙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บัญชี Microsoft</dc:creator>
  <cp:lastModifiedBy>บัญชี Microsoft</cp:lastModifiedBy>
  <cp:revision>12</cp:revision>
  <cp:lastPrinted>2020-06-25T04:17:22Z</cp:lastPrinted>
  <dcterms:created xsi:type="dcterms:W3CDTF">2020-06-24T10:30:00Z</dcterms:created>
  <dcterms:modified xsi:type="dcterms:W3CDTF">2021-05-18T08:12:23Z</dcterms:modified>
</cp:coreProperties>
</file>