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EF3"/>
    <a:srgbClr val="F1E87B"/>
    <a:srgbClr val="CD545B"/>
    <a:srgbClr val="99DBE7"/>
    <a:srgbClr val="F8C1B7"/>
    <a:srgbClr val="B5E3D8"/>
    <a:srgbClr val="FFC56E"/>
    <a:srgbClr val="C7B2DD"/>
    <a:srgbClr val="C5E76C"/>
    <a:srgbClr val="FF8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77CF-DF39-47CD-93E3-FA937D79599E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D393-5F63-4BE1-8C20-2FB5D6646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907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77CF-DF39-47CD-93E3-FA937D79599E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D393-5F63-4BE1-8C20-2FB5D6646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862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77CF-DF39-47CD-93E3-FA937D79599E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D393-5F63-4BE1-8C20-2FB5D6646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25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77CF-DF39-47CD-93E3-FA937D79599E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D393-5F63-4BE1-8C20-2FB5D6646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348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77CF-DF39-47CD-93E3-FA937D79599E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D393-5F63-4BE1-8C20-2FB5D6646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00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77CF-DF39-47CD-93E3-FA937D79599E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D393-5F63-4BE1-8C20-2FB5D6646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783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77CF-DF39-47CD-93E3-FA937D79599E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D393-5F63-4BE1-8C20-2FB5D6646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83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77CF-DF39-47CD-93E3-FA937D79599E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D393-5F63-4BE1-8C20-2FB5D6646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935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77CF-DF39-47CD-93E3-FA937D79599E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D393-5F63-4BE1-8C20-2FB5D6646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359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77CF-DF39-47CD-93E3-FA937D79599E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D393-5F63-4BE1-8C20-2FB5D6646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060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77CF-DF39-47CD-93E3-FA937D79599E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D393-5F63-4BE1-8C20-2FB5D6646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659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577CF-DF39-47CD-93E3-FA937D79599E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2D393-5F63-4BE1-8C20-2FB5D6646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514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41C919-2C1E-4116-B466-8FA465A009E4}"/>
              </a:ext>
            </a:extLst>
          </p:cNvPr>
          <p:cNvGrpSpPr/>
          <p:nvPr/>
        </p:nvGrpSpPr>
        <p:grpSpPr>
          <a:xfrm rot="326555">
            <a:off x="289696" y="598268"/>
            <a:ext cx="6290886" cy="4934312"/>
            <a:chOff x="477712" y="358292"/>
            <a:chExt cx="5902575" cy="5101053"/>
          </a:xfrm>
        </p:grpSpPr>
        <p:sp>
          <p:nvSpPr>
            <p:cNvPr id="7" name="Graphic 59">
              <a:extLst>
                <a:ext uri="{FF2B5EF4-FFF2-40B4-BE49-F238E27FC236}">
                  <a16:creationId xmlns:a16="http://schemas.microsoft.com/office/drawing/2014/main" id="{C36F6D18-8A88-4346-A584-D08AD03050A7}"/>
                </a:ext>
              </a:extLst>
            </p:cNvPr>
            <p:cNvSpPr/>
            <p:nvPr/>
          </p:nvSpPr>
          <p:spPr>
            <a:xfrm>
              <a:off x="477712" y="358292"/>
              <a:ext cx="5902575" cy="5101053"/>
            </a:xfrm>
            <a:custGeom>
              <a:avLst/>
              <a:gdLst>
                <a:gd name="connsiteX0" fmla="*/ 196533 w 5902575"/>
                <a:gd name="connsiteY0" fmla="*/ 928140 h 5101053"/>
                <a:gd name="connsiteX1" fmla="*/ 63074 w 5902575"/>
                <a:gd name="connsiteY1" fmla="*/ 1232870 h 5101053"/>
                <a:gd name="connsiteX2" fmla="*/ 699 w 5902575"/>
                <a:gd name="connsiteY2" fmla="*/ 1950781 h 5101053"/>
                <a:gd name="connsiteX3" fmla="*/ 179264 w 5902575"/>
                <a:gd name="connsiteY3" fmla="*/ 3706368 h 5101053"/>
                <a:gd name="connsiteX4" fmla="*/ 375024 w 5902575"/>
                <a:gd name="connsiteY4" fmla="*/ 4282855 h 5101053"/>
                <a:gd name="connsiteX5" fmla="*/ 878790 w 5902575"/>
                <a:gd name="connsiteY5" fmla="*/ 4581779 h 5101053"/>
                <a:gd name="connsiteX6" fmla="*/ 910945 w 5902575"/>
                <a:gd name="connsiteY6" fmla="*/ 5098794 h 5101053"/>
                <a:gd name="connsiteX7" fmla="*/ 1384044 w 5902575"/>
                <a:gd name="connsiteY7" fmla="*/ 4625695 h 5101053"/>
                <a:gd name="connsiteX8" fmla="*/ 1929865 w 5902575"/>
                <a:gd name="connsiteY8" fmla="*/ 4580365 h 5101053"/>
                <a:gd name="connsiteX9" fmla="*/ 3754675 w 5902575"/>
                <a:gd name="connsiteY9" fmla="*/ 4546423 h 5101053"/>
                <a:gd name="connsiteX10" fmla="*/ 4848326 w 5902575"/>
                <a:gd name="connsiteY10" fmla="*/ 4431796 h 5101053"/>
                <a:gd name="connsiteX11" fmla="*/ 5723961 w 5902575"/>
                <a:gd name="connsiteY11" fmla="*/ 3807523 h 5101053"/>
                <a:gd name="connsiteX12" fmla="*/ 5897465 w 5902575"/>
                <a:gd name="connsiteY12" fmla="*/ 2779820 h 5101053"/>
                <a:gd name="connsiteX13" fmla="*/ 5758646 w 5902575"/>
                <a:gd name="connsiteY13" fmla="*/ 1672921 h 5101053"/>
                <a:gd name="connsiteX14" fmla="*/ 5241632 w 5902575"/>
                <a:gd name="connsiteY14" fmla="*/ 514811 h 5101053"/>
                <a:gd name="connsiteX15" fmla="*/ 4037522 w 5902575"/>
                <a:gd name="connsiteY15" fmla="*/ 7621 h 5101053"/>
                <a:gd name="connsiteX16" fmla="*/ 2709778 w 5902575"/>
                <a:gd name="connsiteY16" fmla="*/ 128055 h 5101053"/>
                <a:gd name="connsiteX17" fmla="*/ 957243 w 5902575"/>
                <a:gd name="connsiteY17" fmla="*/ 432487 h 5101053"/>
                <a:gd name="connsiteX18" fmla="*/ 196533 w 5902575"/>
                <a:gd name="connsiteY18" fmla="*/ 928140 h 51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2575" h="5101053">
                  <a:moveTo>
                    <a:pt x="196533" y="928140"/>
                  </a:moveTo>
                  <a:cubicBezTo>
                    <a:pt x="136763" y="1020363"/>
                    <a:pt x="91135" y="1122634"/>
                    <a:pt x="63074" y="1232870"/>
                  </a:cubicBezTo>
                  <a:cubicBezTo>
                    <a:pt x="3676" y="1466814"/>
                    <a:pt x="-2576" y="1710733"/>
                    <a:pt x="699" y="1950781"/>
                  </a:cubicBezTo>
                  <a:cubicBezTo>
                    <a:pt x="8737" y="2539698"/>
                    <a:pt x="68582" y="3127871"/>
                    <a:pt x="179264" y="3706368"/>
                  </a:cubicBezTo>
                  <a:cubicBezTo>
                    <a:pt x="217672" y="3906966"/>
                    <a:pt x="264119" y="4111360"/>
                    <a:pt x="375024" y="4282855"/>
                  </a:cubicBezTo>
                  <a:cubicBezTo>
                    <a:pt x="485930" y="4454349"/>
                    <a:pt x="674619" y="4589074"/>
                    <a:pt x="878790" y="4581779"/>
                  </a:cubicBezTo>
                  <a:cubicBezTo>
                    <a:pt x="881395" y="4725287"/>
                    <a:pt x="824528" y="5071477"/>
                    <a:pt x="910945" y="5098794"/>
                  </a:cubicBezTo>
                  <a:cubicBezTo>
                    <a:pt x="1051997" y="5135192"/>
                    <a:pt x="1306708" y="4721193"/>
                    <a:pt x="1384044" y="4625695"/>
                  </a:cubicBezTo>
                  <a:cubicBezTo>
                    <a:pt x="1408533" y="4595475"/>
                    <a:pt x="1742441" y="4583864"/>
                    <a:pt x="1929865" y="4580365"/>
                  </a:cubicBezTo>
                  <a:cubicBezTo>
                    <a:pt x="2538135" y="4569051"/>
                    <a:pt x="3146405" y="4557737"/>
                    <a:pt x="3754675" y="4546423"/>
                  </a:cubicBezTo>
                  <a:cubicBezTo>
                    <a:pt x="4122227" y="4539576"/>
                    <a:pt x="4494618" y="4532058"/>
                    <a:pt x="4848326" y="4431796"/>
                  </a:cubicBezTo>
                  <a:cubicBezTo>
                    <a:pt x="5202033" y="4331534"/>
                    <a:pt x="5540780" y="4126246"/>
                    <a:pt x="5723961" y="3807523"/>
                  </a:cubicBezTo>
                  <a:cubicBezTo>
                    <a:pt x="5899475" y="3502048"/>
                    <a:pt x="5913840" y="3131741"/>
                    <a:pt x="5897465" y="2779820"/>
                  </a:cubicBezTo>
                  <a:cubicBezTo>
                    <a:pt x="5880196" y="2408025"/>
                    <a:pt x="5833750" y="2037496"/>
                    <a:pt x="5758646" y="1672921"/>
                  </a:cubicBezTo>
                  <a:cubicBezTo>
                    <a:pt x="5672155" y="1253190"/>
                    <a:pt x="5538101" y="824231"/>
                    <a:pt x="5241632" y="514811"/>
                  </a:cubicBezTo>
                  <a:cubicBezTo>
                    <a:pt x="4933552" y="193035"/>
                    <a:pt x="4481890" y="40000"/>
                    <a:pt x="4037522" y="7621"/>
                  </a:cubicBezTo>
                  <a:cubicBezTo>
                    <a:pt x="3593154" y="-24757"/>
                    <a:pt x="3148787" y="51835"/>
                    <a:pt x="2709778" y="128055"/>
                  </a:cubicBezTo>
                  <a:cubicBezTo>
                    <a:pt x="2125625" y="229507"/>
                    <a:pt x="1541396" y="330960"/>
                    <a:pt x="957243" y="432487"/>
                  </a:cubicBezTo>
                  <a:cubicBezTo>
                    <a:pt x="646632" y="486452"/>
                    <a:pt x="365422" y="667250"/>
                    <a:pt x="196533" y="928140"/>
                  </a:cubicBezTo>
                  <a:close/>
                </a:path>
              </a:pathLst>
            </a:custGeom>
            <a:solidFill>
              <a:srgbClr val="F1E87B">
                <a:alpha val="40000"/>
              </a:srgbClr>
            </a:solidFill>
            <a:ln w="57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Graphic 59">
              <a:extLst>
                <a:ext uri="{FF2B5EF4-FFF2-40B4-BE49-F238E27FC236}">
                  <a16:creationId xmlns:a16="http://schemas.microsoft.com/office/drawing/2014/main" id="{6A2A5DB6-7592-4265-BFBE-9D7BF376734E}"/>
                </a:ext>
              </a:extLst>
            </p:cNvPr>
            <p:cNvSpPr/>
            <p:nvPr/>
          </p:nvSpPr>
          <p:spPr>
            <a:xfrm>
              <a:off x="580466" y="444768"/>
              <a:ext cx="5662933" cy="4893952"/>
            </a:xfrm>
            <a:custGeom>
              <a:avLst/>
              <a:gdLst>
                <a:gd name="connsiteX0" fmla="*/ 196533 w 5902575"/>
                <a:gd name="connsiteY0" fmla="*/ 928140 h 5101053"/>
                <a:gd name="connsiteX1" fmla="*/ 63074 w 5902575"/>
                <a:gd name="connsiteY1" fmla="*/ 1232870 h 5101053"/>
                <a:gd name="connsiteX2" fmla="*/ 699 w 5902575"/>
                <a:gd name="connsiteY2" fmla="*/ 1950781 h 5101053"/>
                <a:gd name="connsiteX3" fmla="*/ 179264 w 5902575"/>
                <a:gd name="connsiteY3" fmla="*/ 3706368 h 5101053"/>
                <a:gd name="connsiteX4" fmla="*/ 375024 w 5902575"/>
                <a:gd name="connsiteY4" fmla="*/ 4282855 h 5101053"/>
                <a:gd name="connsiteX5" fmla="*/ 878790 w 5902575"/>
                <a:gd name="connsiteY5" fmla="*/ 4581779 h 5101053"/>
                <a:gd name="connsiteX6" fmla="*/ 910945 w 5902575"/>
                <a:gd name="connsiteY6" fmla="*/ 5098794 h 5101053"/>
                <a:gd name="connsiteX7" fmla="*/ 1384044 w 5902575"/>
                <a:gd name="connsiteY7" fmla="*/ 4625695 h 5101053"/>
                <a:gd name="connsiteX8" fmla="*/ 1929865 w 5902575"/>
                <a:gd name="connsiteY8" fmla="*/ 4580365 h 5101053"/>
                <a:gd name="connsiteX9" fmla="*/ 3754675 w 5902575"/>
                <a:gd name="connsiteY9" fmla="*/ 4546423 h 5101053"/>
                <a:gd name="connsiteX10" fmla="*/ 4848326 w 5902575"/>
                <a:gd name="connsiteY10" fmla="*/ 4431796 h 5101053"/>
                <a:gd name="connsiteX11" fmla="*/ 5723961 w 5902575"/>
                <a:gd name="connsiteY11" fmla="*/ 3807523 h 5101053"/>
                <a:gd name="connsiteX12" fmla="*/ 5897465 w 5902575"/>
                <a:gd name="connsiteY12" fmla="*/ 2779820 h 5101053"/>
                <a:gd name="connsiteX13" fmla="*/ 5758646 w 5902575"/>
                <a:gd name="connsiteY13" fmla="*/ 1672921 h 5101053"/>
                <a:gd name="connsiteX14" fmla="*/ 5241632 w 5902575"/>
                <a:gd name="connsiteY14" fmla="*/ 514811 h 5101053"/>
                <a:gd name="connsiteX15" fmla="*/ 4037522 w 5902575"/>
                <a:gd name="connsiteY15" fmla="*/ 7621 h 5101053"/>
                <a:gd name="connsiteX16" fmla="*/ 2709778 w 5902575"/>
                <a:gd name="connsiteY16" fmla="*/ 128055 h 5101053"/>
                <a:gd name="connsiteX17" fmla="*/ 957243 w 5902575"/>
                <a:gd name="connsiteY17" fmla="*/ 432487 h 5101053"/>
                <a:gd name="connsiteX18" fmla="*/ 196533 w 5902575"/>
                <a:gd name="connsiteY18" fmla="*/ 928140 h 51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2575" h="5101053">
                  <a:moveTo>
                    <a:pt x="196533" y="928140"/>
                  </a:moveTo>
                  <a:cubicBezTo>
                    <a:pt x="136763" y="1020363"/>
                    <a:pt x="91135" y="1122634"/>
                    <a:pt x="63074" y="1232870"/>
                  </a:cubicBezTo>
                  <a:cubicBezTo>
                    <a:pt x="3676" y="1466814"/>
                    <a:pt x="-2576" y="1710733"/>
                    <a:pt x="699" y="1950781"/>
                  </a:cubicBezTo>
                  <a:cubicBezTo>
                    <a:pt x="8737" y="2539698"/>
                    <a:pt x="68582" y="3127871"/>
                    <a:pt x="179264" y="3706368"/>
                  </a:cubicBezTo>
                  <a:cubicBezTo>
                    <a:pt x="217672" y="3906966"/>
                    <a:pt x="264119" y="4111360"/>
                    <a:pt x="375024" y="4282855"/>
                  </a:cubicBezTo>
                  <a:cubicBezTo>
                    <a:pt x="485930" y="4454349"/>
                    <a:pt x="674619" y="4589074"/>
                    <a:pt x="878790" y="4581779"/>
                  </a:cubicBezTo>
                  <a:cubicBezTo>
                    <a:pt x="881395" y="4725287"/>
                    <a:pt x="824528" y="5071477"/>
                    <a:pt x="910945" y="5098794"/>
                  </a:cubicBezTo>
                  <a:cubicBezTo>
                    <a:pt x="1051997" y="5135192"/>
                    <a:pt x="1306708" y="4721193"/>
                    <a:pt x="1384044" y="4625695"/>
                  </a:cubicBezTo>
                  <a:cubicBezTo>
                    <a:pt x="1408533" y="4595475"/>
                    <a:pt x="1742441" y="4583864"/>
                    <a:pt x="1929865" y="4580365"/>
                  </a:cubicBezTo>
                  <a:cubicBezTo>
                    <a:pt x="2538135" y="4569051"/>
                    <a:pt x="3146405" y="4557737"/>
                    <a:pt x="3754675" y="4546423"/>
                  </a:cubicBezTo>
                  <a:cubicBezTo>
                    <a:pt x="4122227" y="4539576"/>
                    <a:pt x="4494618" y="4532058"/>
                    <a:pt x="4848326" y="4431796"/>
                  </a:cubicBezTo>
                  <a:cubicBezTo>
                    <a:pt x="5202033" y="4331534"/>
                    <a:pt x="5540780" y="4126246"/>
                    <a:pt x="5723961" y="3807523"/>
                  </a:cubicBezTo>
                  <a:cubicBezTo>
                    <a:pt x="5899475" y="3502048"/>
                    <a:pt x="5913840" y="3131741"/>
                    <a:pt x="5897465" y="2779820"/>
                  </a:cubicBezTo>
                  <a:cubicBezTo>
                    <a:pt x="5880196" y="2408025"/>
                    <a:pt x="5833750" y="2037496"/>
                    <a:pt x="5758646" y="1672921"/>
                  </a:cubicBezTo>
                  <a:cubicBezTo>
                    <a:pt x="5672155" y="1253190"/>
                    <a:pt x="5538101" y="824231"/>
                    <a:pt x="5241632" y="514811"/>
                  </a:cubicBezTo>
                  <a:cubicBezTo>
                    <a:pt x="4933552" y="193035"/>
                    <a:pt x="4481890" y="40000"/>
                    <a:pt x="4037522" y="7621"/>
                  </a:cubicBezTo>
                  <a:cubicBezTo>
                    <a:pt x="3593154" y="-24757"/>
                    <a:pt x="3148787" y="51835"/>
                    <a:pt x="2709778" y="128055"/>
                  </a:cubicBezTo>
                  <a:cubicBezTo>
                    <a:pt x="2125625" y="229507"/>
                    <a:pt x="1541396" y="330960"/>
                    <a:pt x="957243" y="432487"/>
                  </a:cubicBezTo>
                  <a:cubicBezTo>
                    <a:pt x="646632" y="486452"/>
                    <a:pt x="365422" y="667250"/>
                    <a:pt x="196533" y="928140"/>
                  </a:cubicBezTo>
                  <a:close/>
                </a:path>
              </a:pathLst>
            </a:custGeom>
            <a:solidFill>
              <a:schemeClr val="bg1"/>
            </a:solidFill>
            <a:ln w="571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E446C-6849-466E-9F48-AD8B3BA9A0B8}"/>
              </a:ext>
            </a:extLst>
          </p:cNvPr>
          <p:cNvGrpSpPr/>
          <p:nvPr/>
        </p:nvGrpSpPr>
        <p:grpSpPr>
          <a:xfrm>
            <a:off x="-2" y="7221493"/>
            <a:ext cx="6882561" cy="2699747"/>
            <a:chOff x="-2" y="7221493"/>
            <a:chExt cx="6882561" cy="269974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C8FE2E-4097-44E0-8870-970B44A91EB6}"/>
                </a:ext>
              </a:extLst>
            </p:cNvPr>
            <p:cNvSpPr/>
            <p:nvPr/>
          </p:nvSpPr>
          <p:spPr>
            <a:xfrm>
              <a:off x="12279" y="7221493"/>
              <a:ext cx="6870280" cy="2497091"/>
            </a:xfrm>
            <a:custGeom>
              <a:avLst/>
              <a:gdLst>
                <a:gd name="connsiteX0" fmla="*/ 3175000 w 6858000"/>
                <a:gd name="connsiteY0" fmla="*/ 870 h 2497091"/>
                <a:gd name="connsiteX1" fmla="*/ 6591300 w 6858000"/>
                <a:gd name="connsiteY1" fmla="*/ 267570 h 2497091"/>
                <a:gd name="connsiteX2" fmla="*/ 6794153 w 6858000"/>
                <a:gd name="connsiteY2" fmla="*/ 296654 h 2497091"/>
                <a:gd name="connsiteX3" fmla="*/ 6858000 w 6858000"/>
                <a:gd name="connsiteY3" fmla="*/ 304295 h 2497091"/>
                <a:gd name="connsiteX4" fmla="*/ 6858000 w 6858000"/>
                <a:gd name="connsiteY4" fmla="*/ 2497091 h 2497091"/>
                <a:gd name="connsiteX5" fmla="*/ 0 w 6858000"/>
                <a:gd name="connsiteY5" fmla="*/ 2497091 h 2497091"/>
                <a:gd name="connsiteX6" fmla="*/ 0 w 6858000"/>
                <a:gd name="connsiteY6" fmla="*/ 340393 h 2497091"/>
                <a:gd name="connsiteX7" fmla="*/ 90863 w 6858000"/>
                <a:gd name="connsiteY7" fmla="*/ 282876 h 2497091"/>
                <a:gd name="connsiteX8" fmla="*/ 3175000 w 6858000"/>
                <a:gd name="connsiteY8" fmla="*/ 870 h 249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0" h="2497091">
                  <a:moveTo>
                    <a:pt x="3175000" y="870"/>
                  </a:moveTo>
                  <a:cubicBezTo>
                    <a:pt x="4277783" y="-13947"/>
                    <a:pt x="5943600" y="163853"/>
                    <a:pt x="6591300" y="267570"/>
                  </a:cubicBezTo>
                  <a:cubicBezTo>
                    <a:pt x="6672263" y="280535"/>
                    <a:pt x="6739070" y="289729"/>
                    <a:pt x="6794153" y="296654"/>
                  </a:cubicBezTo>
                  <a:lnTo>
                    <a:pt x="6858000" y="304295"/>
                  </a:lnTo>
                  <a:lnTo>
                    <a:pt x="6858000" y="2497091"/>
                  </a:lnTo>
                  <a:lnTo>
                    <a:pt x="0" y="2497091"/>
                  </a:lnTo>
                  <a:lnTo>
                    <a:pt x="0" y="340393"/>
                  </a:lnTo>
                  <a:lnTo>
                    <a:pt x="90863" y="282876"/>
                  </a:lnTo>
                  <a:cubicBezTo>
                    <a:pt x="725910" y="-56925"/>
                    <a:pt x="2141141" y="14761"/>
                    <a:pt x="3175000" y="870"/>
                  </a:cubicBezTo>
                  <a:close/>
                </a:path>
              </a:pathLst>
            </a:custGeom>
            <a:solidFill>
              <a:srgbClr val="F1E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h-T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0DFEBF9-4BF1-452E-A306-ECEDED6D1102}"/>
                </a:ext>
              </a:extLst>
            </p:cNvPr>
            <p:cNvSpPr/>
            <p:nvPr/>
          </p:nvSpPr>
          <p:spPr>
            <a:xfrm rot="5400000">
              <a:off x="3406391" y="5459353"/>
              <a:ext cx="57497" cy="6858000"/>
            </a:xfrm>
            <a:custGeom>
              <a:avLst/>
              <a:gdLst>
                <a:gd name="connsiteX0" fmla="*/ 0 w 57497"/>
                <a:gd name="connsiteY0" fmla="*/ 0 h 6858000"/>
                <a:gd name="connsiteX1" fmla="*/ 5750 w 57497"/>
                <a:gd name="connsiteY1" fmla="*/ 685800 h 6858000"/>
                <a:gd name="connsiteX2" fmla="*/ 9774 w 57497"/>
                <a:gd name="connsiteY2" fmla="*/ 1165860 h 6858000"/>
                <a:gd name="connsiteX3" fmla="*/ 14374 w 57497"/>
                <a:gd name="connsiteY3" fmla="*/ 1714500 h 6858000"/>
                <a:gd name="connsiteX4" fmla="*/ 18399 w 57497"/>
                <a:gd name="connsiteY4" fmla="*/ 2194560 h 6858000"/>
                <a:gd name="connsiteX5" fmla="*/ 22999 w 57497"/>
                <a:gd name="connsiteY5" fmla="*/ 2743200 h 6858000"/>
                <a:gd name="connsiteX6" fmla="*/ 29898 w 57497"/>
                <a:gd name="connsiteY6" fmla="*/ 3566160 h 6858000"/>
                <a:gd name="connsiteX7" fmla="*/ 33923 w 57497"/>
                <a:gd name="connsiteY7" fmla="*/ 4046220 h 6858000"/>
                <a:gd name="connsiteX8" fmla="*/ 40248 w 57497"/>
                <a:gd name="connsiteY8" fmla="*/ 4800600 h 6858000"/>
                <a:gd name="connsiteX9" fmla="*/ 44273 w 57497"/>
                <a:gd name="connsiteY9" fmla="*/ 5280660 h 6858000"/>
                <a:gd name="connsiteX10" fmla="*/ 48297 w 57497"/>
                <a:gd name="connsiteY10" fmla="*/ 5760720 h 6858000"/>
                <a:gd name="connsiteX11" fmla="*/ 57497 w 57497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497" h="6858000" extrusionOk="0">
                  <a:moveTo>
                    <a:pt x="0" y="0"/>
                  </a:moveTo>
                  <a:cubicBezTo>
                    <a:pt x="1164" y="284207"/>
                    <a:pt x="-30661" y="367660"/>
                    <a:pt x="5750" y="685800"/>
                  </a:cubicBezTo>
                  <a:cubicBezTo>
                    <a:pt x="42160" y="1003940"/>
                    <a:pt x="19505" y="937143"/>
                    <a:pt x="9774" y="1165860"/>
                  </a:cubicBezTo>
                  <a:cubicBezTo>
                    <a:pt x="43" y="1394577"/>
                    <a:pt x="-1057" y="1530065"/>
                    <a:pt x="14374" y="1714500"/>
                  </a:cubicBezTo>
                  <a:cubicBezTo>
                    <a:pt x="29805" y="1898935"/>
                    <a:pt x="27538" y="1959123"/>
                    <a:pt x="18399" y="2194560"/>
                  </a:cubicBezTo>
                  <a:cubicBezTo>
                    <a:pt x="9260" y="2429997"/>
                    <a:pt x="12677" y="2512338"/>
                    <a:pt x="22999" y="2743200"/>
                  </a:cubicBezTo>
                  <a:cubicBezTo>
                    <a:pt x="33320" y="2974062"/>
                    <a:pt x="51454" y="3236041"/>
                    <a:pt x="29898" y="3566160"/>
                  </a:cubicBezTo>
                  <a:cubicBezTo>
                    <a:pt x="8342" y="3896279"/>
                    <a:pt x="21616" y="3909904"/>
                    <a:pt x="33923" y="4046220"/>
                  </a:cubicBezTo>
                  <a:cubicBezTo>
                    <a:pt x="46230" y="4182536"/>
                    <a:pt x="43611" y="4629591"/>
                    <a:pt x="40248" y="4800600"/>
                  </a:cubicBezTo>
                  <a:cubicBezTo>
                    <a:pt x="36885" y="4971609"/>
                    <a:pt x="59397" y="5097172"/>
                    <a:pt x="44273" y="5280660"/>
                  </a:cubicBezTo>
                  <a:cubicBezTo>
                    <a:pt x="29148" y="5464148"/>
                    <a:pt x="45241" y="5543870"/>
                    <a:pt x="48297" y="5760720"/>
                  </a:cubicBezTo>
                  <a:cubicBezTo>
                    <a:pt x="51353" y="5977570"/>
                    <a:pt x="10227" y="6370323"/>
                    <a:pt x="57497" y="6858000"/>
                  </a:cubicBezTo>
                </a:path>
              </a:pathLst>
            </a:custGeom>
            <a:noFill/>
            <a:ln w="127000">
              <a:solidFill>
                <a:schemeClr val="bg1">
                  <a:alpha val="4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079217463">
                    <a:custGeom>
                      <a:avLst/>
                      <a:gdLst>
                        <a:gd name="connsiteX0" fmla="*/ 0 w 15240"/>
                        <a:gd name="connsiteY0" fmla="*/ 0 h 2499360"/>
                        <a:gd name="connsiteX1" fmla="*/ 15240 w 15240"/>
                        <a:gd name="connsiteY1" fmla="*/ 2499360 h 2499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240" h="2499360">
                          <a:moveTo>
                            <a:pt x="0" y="0"/>
                          </a:moveTo>
                          <a:lnTo>
                            <a:pt x="15240" y="24993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6E2DAB4-2BCD-41EB-AEA8-FFEF7B0EAD6D}"/>
                </a:ext>
              </a:extLst>
            </p:cNvPr>
            <p:cNvSpPr/>
            <p:nvPr/>
          </p:nvSpPr>
          <p:spPr>
            <a:xfrm>
              <a:off x="0" y="7390531"/>
              <a:ext cx="6858000" cy="2497091"/>
            </a:xfrm>
            <a:custGeom>
              <a:avLst/>
              <a:gdLst>
                <a:gd name="connsiteX0" fmla="*/ 3175000 w 6858000"/>
                <a:gd name="connsiteY0" fmla="*/ 870 h 2497091"/>
                <a:gd name="connsiteX1" fmla="*/ 6591300 w 6858000"/>
                <a:gd name="connsiteY1" fmla="*/ 267570 h 2497091"/>
                <a:gd name="connsiteX2" fmla="*/ 6794153 w 6858000"/>
                <a:gd name="connsiteY2" fmla="*/ 296654 h 2497091"/>
                <a:gd name="connsiteX3" fmla="*/ 6858000 w 6858000"/>
                <a:gd name="connsiteY3" fmla="*/ 304295 h 2497091"/>
                <a:gd name="connsiteX4" fmla="*/ 6858000 w 6858000"/>
                <a:gd name="connsiteY4" fmla="*/ 2497091 h 2497091"/>
                <a:gd name="connsiteX5" fmla="*/ 0 w 6858000"/>
                <a:gd name="connsiteY5" fmla="*/ 2497091 h 2497091"/>
                <a:gd name="connsiteX6" fmla="*/ 0 w 6858000"/>
                <a:gd name="connsiteY6" fmla="*/ 340393 h 2497091"/>
                <a:gd name="connsiteX7" fmla="*/ 90863 w 6858000"/>
                <a:gd name="connsiteY7" fmla="*/ 282876 h 2497091"/>
                <a:gd name="connsiteX8" fmla="*/ 3175000 w 6858000"/>
                <a:gd name="connsiteY8" fmla="*/ 870 h 249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0" h="2497091">
                  <a:moveTo>
                    <a:pt x="3175000" y="870"/>
                  </a:moveTo>
                  <a:cubicBezTo>
                    <a:pt x="4277783" y="-13947"/>
                    <a:pt x="5943600" y="163853"/>
                    <a:pt x="6591300" y="267570"/>
                  </a:cubicBezTo>
                  <a:cubicBezTo>
                    <a:pt x="6672263" y="280535"/>
                    <a:pt x="6739070" y="289729"/>
                    <a:pt x="6794153" y="296654"/>
                  </a:cubicBezTo>
                  <a:lnTo>
                    <a:pt x="6858000" y="304295"/>
                  </a:lnTo>
                  <a:lnTo>
                    <a:pt x="6858000" y="2497091"/>
                  </a:lnTo>
                  <a:lnTo>
                    <a:pt x="0" y="2497091"/>
                  </a:lnTo>
                  <a:lnTo>
                    <a:pt x="0" y="340393"/>
                  </a:lnTo>
                  <a:lnTo>
                    <a:pt x="90863" y="282876"/>
                  </a:lnTo>
                  <a:cubicBezTo>
                    <a:pt x="725910" y="-56925"/>
                    <a:pt x="2141141" y="14761"/>
                    <a:pt x="3175000" y="8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h-T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3C106B-669F-4B45-8A0A-7AE866527EC7}"/>
                </a:ext>
              </a:extLst>
            </p:cNvPr>
            <p:cNvSpPr/>
            <p:nvPr/>
          </p:nvSpPr>
          <p:spPr>
            <a:xfrm>
              <a:off x="0" y="7390531"/>
              <a:ext cx="6870280" cy="2497091"/>
            </a:xfrm>
            <a:custGeom>
              <a:avLst/>
              <a:gdLst>
                <a:gd name="connsiteX0" fmla="*/ 3175000 w 6858000"/>
                <a:gd name="connsiteY0" fmla="*/ 870 h 2497091"/>
                <a:gd name="connsiteX1" fmla="*/ 6591300 w 6858000"/>
                <a:gd name="connsiteY1" fmla="*/ 267570 h 2497091"/>
                <a:gd name="connsiteX2" fmla="*/ 6794153 w 6858000"/>
                <a:gd name="connsiteY2" fmla="*/ 296654 h 2497091"/>
                <a:gd name="connsiteX3" fmla="*/ 6858000 w 6858000"/>
                <a:gd name="connsiteY3" fmla="*/ 304295 h 2497091"/>
                <a:gd name="connsiteX4" fmla="*/ 6858000 w 6858000"/>
                <a:gd name="connsiteY4" fmla="*/ 2497091 h 2497091"/>
                <a:gd name="connsiteX5" fmla="*/ 0 w 6858000"/>
                <a:gd name="connsiteY5" fmla="*/ 2497091 h 2497091"/>
                <a:gd name="connsiteX6" fmla="*/ 0 w 6858000"/>
                <a:gd name="connsiteY6" fmla="*/ 340393 h 2497091"/>
                <a:gd name="connsiteX7" fmla="*/ 90863 w 6858000"/>
                <a:gd name="connsiteY7" fmla="*/ 282876 h 2497091"/>
                <a:gd name="connsiteX8" fmla="*/ 3175000 w 6858000"/>
                <a:gd name="connsiteY8" fmla="*/ 870 h 249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0" h="2497091">
                  <a:moveTo>
                    <a:pt x="3175000" y="870"/>
                  </a:moveTo>
                  <a:cubicBezTo>
                    <a:pt x="4277783" y="-13947"/>
                    <a:pt x="5943600" y="163853"/>
                    <a:pt x="6591300" y="267570"/>
                  </a:cubicBezTo>
                  <a:cubicBezTo>
                    <a:pt x="6672263" y="280535"/>
                    <a:pt x="6739070" y="289729"/>
                    <a:pt x="6794153" y="296654"/>
                  </a:cubicBezTo>
                  <a:lnTo>
                    <a:pt x="6858000" y="304295"/>
                  </a:lnTo>
                  <a:lnTo>
                    <a:pt x="6858000" y="2497091"/>
                  </a:lnTo>
                  <a:lnTo>
                    <a:pt x="0" y="2497091"/>
                  </a:lnTo>
                  <a:lnTo>
                    <a:pt x="0" y="340393"/>
                  </a:lnTo>
                  <a:lnTo>
                    <a:pt x="90863" y="282876"/>
                  </a:lnTo>
                  <a:cubicBezTo>
                    <a:pt x="725910" y="-56925"/>
                    <a:pt x="2141141" y="14761"/>
                    <a:pt x="3175000" y="870"/>
                  </a:cubicBezTo>
                  <a:close/>
                </a:path>
              </a:pathLst>
            </a:custGeom>
            <a:solidFill>
              <a:srgbClr val="92C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h-TH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4211768-44BC-42F3-98EC-A863F7381B88}"/>
                </a:ext>
              </a:extLst>
            </p:cNvPr>
            <p:cNvSpPr/>
            <p:nvPr/>
          </p:nvSpPr>
          <p:spPr>
            <a:xfrm>
              <a:off x="1066800" y="7421880"/>
              <a:ext cx="15240" cy="2499360"/>
            </a:xfrm>
            <a:custGeom>
              <a:avLst/>
              <a:gdLst>
                <a:gd name="connsiteX0" fmla="*/ 0 w 15240"/>
                <a:gd name="connsiteY0" fmla="*/ 0 h 2499360"/>
                <a:gd name="connsiteX1" fmla="*/ 3810 w 15240"/>
                <a:gd name="connsiteY1" fmla="*/ 624840 h 2499360"/>
                <a:gd name="connsiteX2" fmla="*/ 7163 w 15240"/>
                <a:gd name="connsiteY2" fmla="*/ 1174699 h 2499360"/>
                <a:gd name="connsiteX3" fmla="*/ 10668 w 15240"/>
                <a:gd name="connsiteY3" fmla="*/ 1749552 h 2499360"/>
                <a:gd name="connsiteX4" fmla="*/ 15240 w 15240"/>
                <a:gd name="connsiteY4" fmla="*/ 2499360 h 249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" h="2499360" extrusionOk="0">
                  <a:moveTo>
                    <a:pt x="0" y="0"/>
                  </a:moveTo>
                  <a:cubicBezTo>
                    <a:pt x="20523" y="147892"/>
                    <a:pt x="-4332" y="384350"/>
                    <a:pt x="3810" y="624840"/>
                  </a:cubicBezTo>
                  <a:cubicBezTo>
                    <a:pt x="11952" y="865330"/>
                    <a:pt x="515" y="1006295"/>
                    <a:pt x="7163" y="1174699"/>
                  </a:cubicBezTo>
                  <a:cubicBezTo>
                    <a:pt x="13811" y="1343103"/>
                    <a:pt x="16191" y="1465547"/>
                    <a:pt x="10668" y="1749552"/>
                  </a:cubicBezTo>
                  <a:cubicBezTo>
                    <a:pt x="5145" y="2033557"/>
                    <a:pt x="38406" y="2219456"/>
                    <a:pt x="15240" y="2499360"/>
                  </a:cubicBezTo>
                </a:path>
              </a:pathLst>
            </a:custGeom>
            <a:noFill/>
            <a:ln w="127000">
              <a:solidFill>
                <a:schemeClr val="bg1">
                  <a:alpha val="4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079217463">
                    <a:custGeom>
                      <a:avLst/>
                      <a:gdLst>
                        <a:gd name="connsiteX0" fmla="*/ 0 w 15240"/>
                        <a:gd name="connsiteY0" fmla="*/ 0 h 2499360"/>
                        <a:gd name="connsiteX1" fmla="*/ 15240 w 15240"/>
                        <a:gd name="connsiteY1" fmla="*/ 2499360 h 2499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240" h="2499360">
                          <a:moveTo>
                            <a:pt x="0" y="0"/>
                          </a:moveTo>
                          <a:lnTo>
                            <a:pt x="15240" y="24993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9F4859-0945-4B33-881A-631C0D289145}"/>
                </a:ext>
              </a:extLst>
            </p:cNvPr>
            <p:cNvSpPr/>
            <p:nvPr/>
          </p:nvSpPr>
          <p:spPr>
            <a:xfrm flipH="1">
              <a:off x="259080" y="7611911"/>
              <a:ext cx="45721" cy="2309329"/>
            </a:xfrm>
            <a:custGeom>
              <a:avLst/>
              <a:gdLst>
                <a:gd name="connsiteX0" fmla="*/ 0 w 45721"/>
                <a:gd name="connsiteY0" fmla="*/ 0 h 2309329"/>
                <a:gd name="connsiteX1" fmla="*/ 11430 w 45721"/>
                <a:gd name="connsiteY1" fmla="*/ 577332 h 2309329"/>
                <a:gd name="connsiteX2" fmla="*/ 21489 w 45721"/>
                <a:gd name="connsiteY2" fmla="*/ 1085385 h 2309329"/>
                <a:gd name="connsiteX3" fmla="*/ 32005 w 45721"/>
                <a:gd name="connsiteY3" fmla="*/ 1616530 h 2309329"/>
                <a:gd name="connsiteX4" fmla="*/ 45721 w 45721"/>
                <a:gd name="connsiteY4" fmla="*/ 2309329 h 230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1" h="2309329" extrusionOk="0">
                  <a:moveTo>
                    <a:pt x="0" y="0"/>
                  </a:moveTo>
                  <a:cubicBezTo>
                    <a:pt x="-17260" y="148056"/>
                    <a:pt x="3279" y="448771"/>
                    <a:pt x="11430" y="577332"/>
                  </a:cubicBezTo>
                  <a:cubicBezTo>
                    <a:pt x="19581" y="705893"/>
                    <a:pt x="33765" y="943435"/>
                    <a:pt x="21489" y="1085385"/>
                  </a:cubicBezTo>
                  <a:cubicBezTo>
                    <a:pt x="9213" y="1227335"/>
                    <a:pt x="39986" y="1423169"/>
                    <a:pt x="32005" y="1616530"/>
                  </a:cubicBezTo>
                  <a:cubicBezTo>
                    <a:pt x="24023" y="1809891"/>
                    <a:pt x="57313" y="2041509"/>
                    <a:pt x="45721" y="2309329"/>
                  </a:cubicBezTo>
                </a:path>
              </a:pathLst>
            </a:custGeom>
            <a:noFill/>
            <a:ln w="127000">
              <a:solidFill>
                <a:schemeClr val="bg1">
                  <a:alpha val="4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079217463">
                    <a:custGeom>
                      <a:avLst/>
                      <a:gdLst>
                        <a:gd name="connsiteX0" fmla="*/ 0 w 15240"/>
                        <a:gd name="connsiteY0" fmla="*/ 0 h 2499360"/>
                        <a:gd name="connsiteX1" fmla="*/ 15240 w 15240"/>
                        <a:gd name="connsiteY1" fmla="*/ 2499360 h 2499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240" h="2499360">
                          <a:moveTo>
                            <a:pt x="0" y="0"/>
                          </a:moveTo>
                          <a:lnTo>
                            <a:pt x="15240" y="24993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3A1248-E86E-4218-8530-428C24120E6D}"/>
                </a:ext>
              </a:extLst>
            </p:cNvPr>
            <p:cNvSpPr/>
            <p:nvPr/>
          </p:nvSpPr>
          <p:spPr>
            <a:xfrm>
              <a:off x="2133600" y="7388262"/>
              <a:ext cx="15240" cy="2499360"/>
            </a:xfrm>
            <a:custGeom>
              <a:avLst/>
              <a:gdLst>
                <a:gd name="connsiteX0" fmla="*/ 0 w 15240"/>
                <a:gd name="connsiteY0" fmla="*/ 0 h 2499360"/>
                <a:gd name="connsiteX1" fmla="*/ 3810 w 15240"/>
                <a:gd name="connsiteY1" fmla="*/ 624840 h 2499360"/>
                <a:gd name="connsiteX2" fmla="*/ 7163 w 15240"/>
                <a:gd name="connsiteY2" fmla="*/ 1174699 h 2499360"/>
                <a:gd name="connsiteX3" fmla="*/ 10668 w 15240"/>
                <a:gd name="connsiteY3" fmla="*/ 1749552 h 2499360"/>
                <a:gd name="connsiteX4" fmla="*/ 15240 w 15240"/>
                <a:gd name="connsiteY4" fmla="*/ 2499360 h 249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" h="2499360" extrusionOk="0">
                  <a:moveTo>
                    <a:pt x="0" y="0"/>
                  </a:moveTo>
                  <a:cubicBezTo>
                    <a:pt x="20523" y="147892"/>
                    <a:pt x="-4332" y="384350"/>
                    <a:pt x="3810" y="624840"/>
                  </a:cubicBezTo>
                  <a:cubicBezTo>
                    <a:pt x="11952" y="865330"/>
                    <a:pt x="515" y="1006295"/>
                    <a:pt x="7163" y="1174699"/>
                  </a:cubicBezTo>
                  <a:cubicBezTo>
                    <a:pt x="13811" y="1343103"/>
                    <a:pt x="16191" y="1465547"/>
                    <a:pt x="10668" y="1749552"/>
                  </a:cubicBezTo>
                  <a:cubicBezTo>
                    <a:pt x="5145" y="2033557"/>
                    <a:pt x="38406" y="2219456"/>
                    <a:pt x="15240" y="2499360"/>
                  </a:cubicBezTo>
                </a:path>
              </a:pathLst>
            </a:custGeom>
            <a:noFill/>
            <a:ln w="127000">
              <a:solidFill>
                <a:schemeClr val="bg1">
                  <a:alpha val="4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079217463">
                    <a:custGeom>
                      <a:avLst/>
                      <a:gdLst>
                        <a:gd name="connsiteX0" fmla="*/ 0 w 15240"/>
                        <a:gd name="connsiteY0" fmla="*/ 0 h 2499360"/>
                        <a:gd name="connsiteX1" fmla="*/ 15240 w 15240"/>
                        <a:gd name="connsiteY1" fmla="*/ 2499360 h 2499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240" h="2499360">
                          <a:moveTo>
                            <a:pt x="0" y="0"/>
                          </a:moveTo>
                          <a:lnTo>
                            <a:pt x="15240" y="24993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B5FDB3-03AF-43CA-900E-D2DA28D0148A}"/>
                </a:ext>
              </a:extLst>
            </p:cNvPr>
            <p:cNvSpPr/>
            <p:nvPr/>
          </p:nvSpPr>
          <p:spPr>
            <a:xfrm>
              <a:off x="3215640" y="7406640"/>
              <a:ext cx="15240" cy="2499360"/>
            </a:xfrm>
            <a:custGeom>
              <a:avLst/>
              <a:gdLst>
                <a:gd name="connsiteX0" fmla="*/ 0 w 15240"/>
                <a:gd name="connsiteY0" fmla="*/ 0 h 2499360"/>
                <a:gd name="connsiteX1" fmla="*/ 3810 w 15240"/>
                <a:gd name="connsiteY1" fmla="*/ 624840 h 2499360"/>
                <a:gd name="connsiteX2" fmla="*/ 7163 w 15240"/>
                <a:gd name="connsiteY2" fmla="*/ 1174699 h 2499360"/>
                <a:gd name="connsiteX3" fmla="*/ 10668 w 15240"/>
                <a:gd name="connsiteY3" fmla="*/ 1749552 h 2499360"/>
                <a:gd name="connsiteX4" fmla="*/ 15240 w 15240"/>
                <a:gd name="connsiteY4" fmla="*/ 2499360 h 249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" h="2499360" extrusionOk="0">
                  <a:moveTo>
                    <a:pt x="0" y="0"/>
                  </a:moveTo>
                  <a:cubicBezTo>
                    <a:pt x="20523" y="147892"/>
                    <a:pt x="-4332" y="384350"/>
                    <a:pt x="3810" y="624840"/>
                  </a:cubicBezTo>
                  <a:cubicBezTo>
                    <a:pt x="11952" y="865330"/>
                    <a:pt x="515" y="1006295"/>
                    <a:pt x="7163" y="1174699"/>
                  </a:cubicBezTo>
                  <a:cubicBezTo>
                    <a:pt x="13811" y="1343103"/>
                    <a:pt x="16191" y="1465547"/>
                    <a:pt x="10668" y="1749552"/>
                  </a:cubicBezTo>
                  <a:cubicBezTo>
                    <a:pt x="5145" y="2033557"/>
                    <a:pt x="38406" y="2219456"/>
                    <a:pt x="15240" y="2499360"/>
                  </a:cubicBezTo>
                </a:path>
              </a:pathLst>
            </a:custGeom>
            <a:noFill/>
            <a:ln w="127000">
              <a:solidFill>
                <a:schemeClr val="bg1">
                  <a:alpha val="4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079217463">
                    <a:custGeom>
                      <a:avLst/>
                      <a:gdLst>
                        <a:gd name="connsiteX0" fmla="*/ 0 w 15240"/>
                        <a:gd name="connsiteY0" fmla="*/ 0 h 2499360"/>
                        <a:gd name="connsiteX1" fmla="*/ 15240 w 15240"/>
                        <a:gd name="connsiteY1" fmla="*/ 2499360 h 2499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240" h="2499360">
                          <a:moveTo>
                            <a:pt x="0" y="0"/>
                          </a:moveTo>
                          <a:lnTo>
                            <a:pt x="15240" y="24993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052534-EFAC-44C9-A919-ED8A76E24D91}"/>
                </a:ext>
              </a:extLst>
            </p:cNvPr>
            <p:cNvSpPr/>
            <p:nvPr/>
          </p:nvSpPr>
          <p:spPr>
            <a:xfrm>
              <a:off x="4468783" y="7406640"/>
              <a:ext cx="15240" cy="2499360"/>
            </a:xfrm>
            <a:custGeom>
              <a:avLst/>
              <a:gdLst>
                <a:gd name="connsiteX0" fmla="*/ 0 w 15240"/>
                <a:gd name="connsiteY0" fmla="*/ 0 h 2499360"/>
                <a:gd name="connsiteX1" fmla="*/ 3810 w 15240"/>
                <a:gd name="connsiteY1" fmla="*/ 624840 h 2499360"/>
                <a:gd name="connsiteX2" fmla="*/ 7163 w 15240"/>
                <a:gd name="connsiteY2" fmla="*/ 1174699 h 2499360"/>
                <a:gd name="connsiteX3" fmla="*/ 10668 w 15240"/>
                <a:gd name="connsiteY3" fmla="*/ 1749552 h 2499360"/>
                <a:gd name="connsiteX4" fmla="*/ 15240 w 15240"/>
                <a:gd name="connsiteY4" fmla="*/ 2499360 h 249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" h="2499360" extrusionOk="0">
                  <a:moveTo>
                    <a:pt x="0" y="0"/>
                  </a:moveTo>
                  <a:cubicBezTo>
                    <a:pt x="20523" y="147892"/>
                    <a:pt x="-4332" y="384350"/>
                    <a:pt x="3810" y="624840"/>
                  </a:cubicBezTo>
                  <a:cubicBezTo>
                    <a:pt x="11952" y="865330"/>
                    <a:pt x="515" y="1006295"/>
                    <a:pt x="7163" y="1174699"/>
                  </a:cubicBezTo>
                  <a:cubicBezTo>
                    <a:pt x="13811" y="1343103"/>
                    <a:pt x="16191" y="1465547"/>
                    <a:pt x="10668" y="1749552"/>
                  </a:cubicBezTo>
                  <a:cubicBezTo>
                    <a:pt x="5145" y="2033557"/>
                    <a:pt x="38406" y="2219456"/>
                    <a:pt x="15240" y="2499360"/>
                  </a:cubicBezTo>
                </a:path>
              </a:pathLst>
            </a:custGeom>
            <a:noFill/>
            <a:ln w="127000">
              <a:solidFill>
                <a:schemeClr val="bg1">
                  <a:alpha val="4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079217463">
                    <a:custGeom>
                      <a:avLst/>
                      <a:gdLst>
                        <a:gd name="connsiteX0" fmla="*/ 0 w 15240"/>
                        <a:gd name="connsiteY0" fmla="*/ 0 h 2499360"/>
                        <a:gd name="connsiteX1" fmla="*/ 15240 w 15240"/>
                        <a:gd name="connsiteY1" fmla="*/ 2499360 h 2499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240" h="2499360">
                          <a:moveTo>
                            <a:pt x="0" y="0"/>
                          </a:moveTo>
                          <a:lnTo>
                            <a:pt x="15240" y="24993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E796334-2D7B-4D04-87A4-C188742BD8E2}"/>
                </a:ext>
              </a:extLst>
            </p:cNvPr>
            <p:cNvSpPr/>
            <p:nvPr/>
          </p:nvSpPr>
          <p:spPr>
            <a:xfrm flipH="1">
              <a:off x="5660967" y="7563197"/>
              <a:ext cx="45719" cy="2324425"/>
            </a:xfrm>
            <a:custGeom>
              <a:avLst/>
              <a:gdLst>
                <a:gd name="connsiteX0" fmla="*/ 0 w 45719"/>
                <a:gd name="connsiteY0" fmla="*/ 0 h 2324425"/>
                <a:gd name="connsiteX1" fmla="*/ 11430 w 45719"/>
                <a:gd name="connsiteY1" fmla="*/ 581106 h 2324425"/>
                <a:gd name="connsiteX2" fmla="*/ 21488 w 45719"/>
                <a:gd name="connsiteY2" fmla="*/ 1092480 h 2324425"/>
                <a:gd name="connsiteX3" fmla="*/ 32003 w 45719"/>
                <a:gd name="connsiteY3" fmla="*/ 1627098 h 2324425"/>
                <a:gd name="connsiteX4" fmla="*/ 45719 w 45719"/>
                <a:gd name="connsiteY4" fmla="*/ 2324425 h 232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19" h="2324425" extrusionOk="0">
                  <a:moveTo>
                    <a:pt x="0" y="0"/>
                  </a:moveTo>
                  <a:cubicBezTo>
                    <a:pt x="27949" y="157080"/>
                    <a:pt x="9028" y="308615"/>
                    <a:pt x="11430" y="581106"/>
                  </a:cubicBezTo>
                  <a:cubicBezTo>
                    <a:pt x="13832" y="853597"/>
                    <a:pt x="3376" y="927638"/>
                    <a:pt x="21488" y="1092480"/>
                  </a:cubicBezTo>
                  <a:cubicBezTo>
                    <a:pt x="39600" y="1257322"/>
                    <a:pt x="19075" y="1434281"/>
                    <a:pt x="32003" y="1627098"/>
                  </a:cubicBezTo>
                  <a:cubicBezTo>
                    <a:pt x="44931" y="1819915"/>
                    <a:pt x="27597" y="2105246"/>
                    <a:pt x="45719" y="2324425"/>
                  </a:cubicBezTo>
                </a:path>
              </a:pathLst>
            </a:custGeom>
            <a:noFill/>
            <a:ln w="127000">
              <a:solidFill>
                <a:schemeClr val="bg1">
                  <a:alpha val="4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079217463">
                    <a:custGeom>
                      <a:avLst/>
                      <a:gdLst>
                        <a:gd name="connsiteX0" fmla="*/ 0 w 15240"/>
                        <a:gd name="connsiteY0" fmla="*/ 0 h 2499360"/>
                        <a:gd name="connsiteX1" fmla="*/ 15240 w 15240"/>
                        <a:gd name="connsiteY1" fmla="*/ 2499360 h 2499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240" h="2499360">
                          <a:moveTo>
                            <a:pt x="0" y="0"/>
                          </a:moveTo>
                          <a:lnTo>
                            <a:pt x="15240" y="24993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53BD61-7FC5-4A4C-9551-55BB42322F6D}"/>
                </a:ext>
              </a:extLst>
            </p:cNvPr>
            <p:cNvSpPr/>
            <p:nvPr/>
          </p:nvSpPr>
          <p:spPr>
            <a:xfrm>
              <a:off x="6567051" y="7669877"/>
              <a:ext cx="45719" cy="2251363"/>
            </a:xfrm>
            <a:custGeom>
              <a:avLst/>
              <a:gdLst>
                <a:gd name="connsiteX0" fmla="*/ 0 w 45719"/>
                <a:gd name="connsiteY0" fmla="*/ 0 h 2251363"/>
                <a:gd name="connsiteX1" fmla="*/ 11430 w 45719"/>
                <a:gd name="connsiteY1" fmla="*/ 562841 h 2251363"/>
                <a:gd name="connsiteX2" fmla="*/ 21488 w 45719"/>
                <a:gd name="connsiteY2" fmla="*/ 1058141 h 2251363"/>
                <a:gd name="connsiteX3" fmla="*/ 32003 w 45719"/>
                <a:gd name="connsiteY3" fmla="*/ 1575954 h 2251363"/>
                <a:gd name="connsiteX4" fmla="*/ 45719 w 45719"/>
                <a:gd name="connsiteY4" fmla="*/ 2251363 h 22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19" h="2251363" extrusionOk="0">
                  <a:moveTo>
                    <a:pt x="0" y="0"/>
                  </a:moveTo>
                  <a:cubicBezTo>
                    <a:pt x="-13551" y="277906"/>
                    <a:pt x="11328" y="387965"/>
                    <a:pt x="11430" y="562841"/>
                  </a:cubicBezTo>
                  <a:cubicBezTo>
                    <a:pt x="11532" y="737717"/>
                    <a:pt x="19129" y="847543"/>
                    <a:pt x="21488" y="1058141"/>
                  </a:cubicBezTo>
                  <a:cubicBezTo>
                    <a:pt x="23847" y="1268739"/>
                    <a:pt x="7506" y="1443914"/>
                    <a:pt x="32003" y="1575954"/>
                  </a:cubicBezTo>
                  <a:cubicBezTo>
                    <a:pt x="56500" y="1707994"/>
                    <a:pt x="63234" y="1921083"/>
                    <a:pt x="45719" y="2251363"/>
                  </a:cubicBezTo>
                </a:path>
              </a:pathLst>
            </a:custGeom>
            <a:noFill/>
            <a:ln w="127000">
              <a:solidFill>
                <a:schemeClr val="bg1">
                  <a:alpha val="4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079217463">
                    <a:custGeom>
                      <a:avLst/>
                      <a:gdLst>
                        <a:gd name="connsiteX0" fmla="*/ 0 w 15240"/>
                        <a:gd name="connsiteY0" fmla="*/ 0 h 2499360"/>
                        <a:gd name="connsiteX1" fmla="*/ 15240 w 15240"/>
                        <a:gd name="connsiteY1" fmla="*/ 2499360 h 2499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240" h="2499360">
                          <a:moveTo>
                            <a:pt x="0" y="0"/>
                          </a:moveTo>
                          <a:lnTo>
                            <a:pt x="15240" y="24993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22D6FD9-3D69-4323-AF5B-015C0E15D2BF}"/>
                </a:ext>
              </a:extLst>
            </p:cNvPr>
            <p:cNvSpPr/>
            <p:nvPr/>
          </p:nvSpPr>
          <p:spPr>
            <a:xfrm rot="5400000">
              <a:off x="3400250" y="5461809"/>
              <a:ext cx="57497" cy="6858000"/>
            </a:xfrm>
            <a:custGeom>
              <a:avLst/>
              <a:gdLst>
                <a:gd name="connsiteX0" fmla="*/ 0 w 57497"/>
                <a:gd name="connsiteY0" fmla="*/ 0 h 6858000"/>
                <a:gd name="connsiteX1" fmla="*/ 5750 w 57497"/>
                <a:gd name="connsiteY1" fmla="*/ 685800 h 6858000"/>
                <a:gd name="connsiteX2" fmla="*/ 9774 w 57497"/>
                <a:gd name="connsiteY2" fmla="*/ 1165860 h 6858000"/>
                <a:gd name="connsiteX3" fmla="*/ 14374 w 57497"/>
                <a:gd name="connsiteY3" fmla="*/ 1714500 h 6858000"/>
                <a:gd name="connsiteX4" fmla="*/ 18399 w 57497"/>
                <a:gd name="connsiteY4" fmla="*/ 2194560 h 6858000"/>
                <a:gd name="connsiteX5" fmla="*/ 22999 w 57497"/>
                <a:gd name="connsiteY5" fmla="*/ 2743200 h 6858000"/>
                <a:gd name="connsiteX6" fmla="*/ 29898 w 57497"/>
                <a:gd name="connsiteY6" fmla="*/ 3566160 h 6858000"/>
                <a:gd name="connsiteX7" fmla="*/ 33923 w 57497"/>
                <a:gd name="connsiteY7" fmla="*/ 4046220 h 6858000"/>
                <a:gd name="connsiteX8" fmla="*/ 40248 w 57497"/>
                <a:gd name="connsiteY8" fmla="*/ 4800600 h 6858000"/>
                <a:gd name="connsiteX9" fmla="*/ 44273 w 57497"/>
                <a:gd name="connsiteY9" fmla="*/ 5280660 h 6858000"/>
                <a:gd name="connsiteX10" fmla="*/ 48297 w 57497"/>
                <a:gd name="connsiteY10" fmla="*/ 5760720 h 6858000"/>
                <a:gd name="connsiteX11" fmla="*/ 57497 w 57497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497" h="6858000" extrusionOk="0">
                  <a:moveTo>
                    <a:pt x="0" y="0"/>
                  </a:moveTo>
                  <a:cubicBezTo>
                    <a:pt x="1164" y="284207"/>
                    <a:pt x="-30661" y="367660"/>
                    <a:pt x="5750" y="685800"/>
                  </a:cubicBezTo>
                  <a:cubicBezTo>
                    <a:pt x="42160" y="1003940"/>
                    <a:pt x="19505" y="937143"/>
                    <a:pt x="9774" y="1165860"/>
                  </a:cubicBezTo>
                  <a:cubicBezTo>
                    <a:pt x="43" y="1394577"/>
                    <a:pt x="-1057" y="1530065"/>
                    <a:pt x="14374" y="1714500"/>
                  </a:cubicBezTo>
                  <a:cubicBezTo>
                    <a:pt x="29805" y="1898935"/>
                    <a:pt x="27538" y="1959123"/>
                    <a:pt x="18399" y="2194560"/>
                  </a:cubicBezTo>
                  <a:cubicBezTo>
                    <a:pt x="9260" y="2429997"/>
                    <a:pt x="12677" y="2512338"/>
                    <a:pt x="22999" y="2743200"/>
                  </a:cubicBezTo>
                  <a:cubicBezTo>
                    <a:pt x="33320" y="2974062"/>
                    <a:pt x="51454" y="3236041"/>
                    <a:pt x="29898" y="3566160"/>
                  </a:cubicBezTo>
                  <a:cubicBezTo>
                    <a:pt x="8342" y="3896279"/>
                    <a:pt x="21616" y="3909904"/>
                    <a:pt x="33923" y="4046220"/>
                  </a:cubicBezTo>
                  <a:cubicBezTo>
                    <a:pt x="46230" y="4182536"/>
                    <a:pt x="43611" y="4629591"/>
                    <a:pt x="40248" y="4800600"/>
                  </a:cubicBezTo>
                  <a:cubicBezTo>
                    <a:pt x="36885" y="4971609"/>
                    <a:pt x="59397" y="5097172"/>
                    <a:pt x="44273" y="5280660"/>
                  </a:cubicBezTo>
                  <a:cubicBezTo>
                    <a:pt x="29148" y="5464148"/>
                    <a:pt x="45241" y="5543870"/>
                    <a:pt x="48297" y="5760720"/>
                  </a:cubicBezTo>
                  <a:cubicBezTo>
                    <a:pt x="51353" y="5977570"/>
                    <a:pt x="10227" y="6370323"/>
                    <a:pt x="57497" y="6858000"/>
                  </a:cubicBezTo>
                </a:path>
              </a:pathLst>
            </a:custGeom>
            <a:noFill/>
            <a:ln w="127000">
              <a:solidFill>
                <a:schemeClr val="bg1">
                  <a:alpha val="4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079217463">
                    <a:custGeom>
                      <a:avLst/>
                      <a:gdLst>
                        <a:gd name="connsiteX0" fmla="*/ 0 w 15240"/>
                        <a:gd name="connsiteY0" fmla="*/ 0 h 2499360"/>
                        <a:gd name="connsiteX1" fmla="*/ 15240 w 15240"/>
                        <a:gd name="connsiteY1" fmla="*/ 2499360 h 2499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240" h="2499360">
                          <a:moveTo>
                            <a:pt x="0" y="0"/>
                          </a:moveTo>
                          <a:lnTo>
                            <a:pt x="15240" y="24993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B89ADAA-AAAE-4348-8AF3-84293A5B5B5E}"/>
                </a:ext>
              </a:extLst>
            </p:cNvPr>
            <p:cNvSpPr/>
            <p:nvPr/>
          </p:nvSpPr>
          <p:spPr>
            <a:xfrm rot="5400000">
              <a:off x="3400249" y="6116268"/>
              <a:ext cx="57497" cy="6858000"/>
            </a:xfrm>
            <a:custGeom>
              <a:avLst/>
              <a:gdLst>
                <a:gd name="connsiteX0" fmla="*/ 0 w 57497"/>
                <a:gd name="connsiteY0" fmla="*/ 0 h 6858000"/>
                <a:gd name="connsiteX1" fmla="*/ 5750 w 57497"/>
                <a:gd name="connsiteY1" fmla="*/ 685800 h 6858000"/>
                <a:gd name="connsiteX2" fmla="*/ 9774 w 57497"/>
                <a:gd name="connsiteY2" fmla="*/ 1165860 h 6858000"/>
                <a:gd name="connsiteX3" fmla="*/ 14374 w 57497"/>
                <a:gd name="connsiteY3" fmla="*/ 1714500 h 6858000"/>
                <a:gd name="connsiteX4" fmla="*/ 18399 w 57497"/>
                <a:gd name="connsiteY4" fmla="*/ 2194560 h 6858000"/>
                <a:gd name="connsiteX5" fmla="*/ 22999 w 57497"/>
                <a:gd name="connsiteY5" fmla="*/ 2743200 h 6858000"/>
                <a:gd name="connsiteX6" fmla="*/ 29898 w 57497"/>
                <a:gd name="connsiteY6" fmla="*/ 3566160 h 6858000"/>
                <a:gd name="connsiteX7" fmla="*/ 33923 w 57497"/>
                <a:gd name="connsiteY7" fmla="*/ 4046220 h 6858000"/>
                <a:gd name="connsiteX8" fmla="*/ 40248 w 57497"/>
                <a:gd name="connsiteY8" fmla="*/ 4800600 h 6858000"/>
                <a:gd name="connsiteX9" fmla="*/ 44273 w 57497"/>
                <a:gd name="connsiteY9" fmla="*/ 5280660 h 6858000"/>
                <a:gd name="connsiteX10" fmla="*/ 48297 w 57497"/>
                <a:gd name="connsiteY10" fmla="*/ 5760720 h 6858000"/>
                <a:gd name="connsiteX11" fmla="*/ 57497 w 57497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497" h="6858000" extrusionOk="0">
                  <a:moveTo>
                    <a:pt x="0" y="0"/>
                  </a:moveTo>
                  <a:cubicBezTo>
                    <a:pt x="1164" y="284207"/>
                    <a:pt x="-30661" y="367660"/>
                    <a:pt x="5750" y="685800"/>
                  </a:cubicBezTo>
                  <a:cubicBezTo>
                    <a:pt x="42160" y="1003940"/>
                    <a:pt x="19505" y="937143"/>
                    <a:pt x="9774" y="1165860"/>
                  </a:cubicBezTo>
                  <a:cubicBezTo>
                    <a:pt x="43" y="1394577"/>
                    <a:pt x="-1057" y="1530065"/>
                    <a:pt x="14374" y="1714500"/>
                  </a:cubicBezTo>
                  <a:cubicBezTo>
                    <a:pt x="29805" y="1898935"/>
                    <a:pt x="27538" y="1959123"/>
                    <a:pt x="18399" y="2194560"/>
                  </a:cubicBezTo>
                  <a:cubicBezTo>
                    <a:pt x="9260" y="2429997"/>
                    <a:pt x="12677" y="2512338"/>
                    <a:pt x="22999" y="2743200"/>
                  </a:cubicBezTo>
                  <a:cubicBezTo>
                    <a:pt x="33320" y="2974062"/>
                    <a:pt x="51454" y="3236041"/>
                    <a:pt x="29898" y="3566160"/>
                  </a:cubicBezTo>
                  <a:cubicBezTo>
                    <a:pt x="8342" y="3896279"/>
                    <a:pt x="21616" y="3909904"/>
                    <a:pt x="33923" y="4046220"/>
                  </a:cubicBezTo>
                  <a:cubicBezTo>
                    <a:pt x="46230" y="4182536"/>
                    <a:pt x="43611" y="4629591"/>
                    <a:pt x="40248" y="4800600"/>
                  </a:cubicBezTo>
                  <a:cubicBezTo>
                    <a:pt x="36885" y="4971609"/>
                    <a:pt x="59397" y="5097172"/>
                    <a:pt x="44273" y="5280660"/>
                  </a:cubicBezTo>
                  <a:cubicBezTo>
                    <a:pt x="29148" y="5464148"/>
                    <a:pt x="45241" y="5543870"/>
                    <a:pt x="48297" y="5760720"/>
                  </a:cubicBezTo>
                  <a:cubicBezTo>
                    <a:pt x="51353" y="5977570"/>
                    <a:pt x="10227" y="6370323"/>
                    <a:pt x="57497" y="6858000"/>
                  </a:cubicBezTo>
                </a:path>
              </a:pathLst>
            </a:custGeom>
            <a:noFill/>
            <a:ln w="127000">
              <a:solidFill>
                <a:schemeClr val="bg1">
                  <a:alpha val="4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079217463">
                    <a:custGeom>
                      <a:avLst/>
                      <a:gdLst>
                        <a:gd name="connsiteX0" fmla="*/ 0 w 15240"/>
                        <a:gd name="connsiteY0" fmla="*/ 0 h 2499360"/>
                        <a:gd name="connsiteX1" fmla="*/ 15240 w 15240"/>
                        <a:gd name="connsiteY1" fmla="*/ 2499360 h 2499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240" h="2499360">
                          <a:moveTo>
                            <a:pt x="0" y="0"/>
                          </a:moveTo>
                          <a:lnTo>
                            <a:pt x="15240" y="24993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774982C-9F54-44F0-8163-65552E75ADF5}"/>
                </a:ext>
              </a:extLst>
            </p:cNvPr>
            <p:cNvSpPr/>
            <p:nvPr/>
          </p:nvSpPr>
          <p:spPr>
            <a:xfrm rot="5400000">
              <a:off x="3412531" y="4749261"/>
              <a:ext cx="57497" cy="6858000"/>
            </a:xfrm>
            <a:custGeom>
              <a:avLst/>
              <a:gdLst>
                <a:gd name="connsiteX0" fmla="*/ 0 w 57497"/>
                <a:gd name="connsiteY0" fmla="*/ 0 h 6858000"/>
                <a:gd name="connsiteX1" fmla="*/ 5750 w 57497"/>
                <a:gd name="connsiteY1" fmla="*/ 685800 h 6858000"/>
                <a:gd name="connsiteX2" fmla="*/ 9774 w 57497"/>
                <a:gd name="connsiteY2" fmla="*/ 1165860 h 6858000"/>
                <a:gd name="connsiteX3" fmla="*/ 14374 w 57497"/>
                <a:gd name="connsiteY3" fmla="*/ 1714500 h 6858000"/>
                <a:gd name="connsiteX4" fmla="*/ 18399 w 57497"/>
                <a:gd name="connsiteY4" fmla="*/ 2194560 h 6858000"/>
                <a:gd name="connsiteX5" fmla="*/ 22999 w 57497"/>
                <a:gd name="connsiteY5" fmla="*/ 2743200 h 6858000"/>
                <a:gd name="connsiteX6" fmla="*/ 29898 w 57497"/>
                <a:gd name="connsiteY6" fmla="*/ 3566160 h 6858000"/>
                <a:gd name="connsiteX7" fmla="*/ 33923 w 57497"/>
                <a:gd name="connsiteY7" fmla="*/ 4046220 h 6858000"/>
                <a:gd name="connsiteX8" fmla="*/ 40248 w 57497"/>
                <a:gd name="connsiteY8" fmla="*/ 4800600 h 6858000"/>
                <a:gd name="connsiteX9" fmla="*/ 44273 w 57497"/>
                <a:gd name="connsiteY9" fmla="*/ 5280660 h 6858000"/>
                <a:gd name="connsiteX10" fmla="*/ 48297 w 57497"/>
                <a:gd name="connsiteY10" fmla="*/ 5760720 h 6858000"/>
                <a:gd name="connsiteX11" fmla="*/ 57497 w 57497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497" h="6858000" extrusionOk="0">
                  <a:moveTo>
                    <a:pt x="0" y="0"/>
                  </a:moveTo>
                  <a:cubicBezTo>
                    <a:pt x="1164" y="284207"/>
                    <a:pt x="-30661" y="367660"/>
                    <a:pt x="5750" y="685800"/>
                  </a:cubicBezTo>
                  <a:cubicBezTo>
                    <a:pt x="42160" y="1003940"/>
                    <a:pt x="19505" y="937143"/>
                    <a:pt x="9774" y="1165860"/>
                  </a:cubicBezTo>
                  <a:cubicBezTo>
                    <a:pt x="43" y="1394577"/>
                    <a:pt x="-1057" y="1530065"/>
                    <a:pt x="14374" y="1714500"/>
                  </a:cubicBezTo>
                  <a:cubicBezTo>
                    <a:pt x="29805" y="1898935"/>
                    <a:pt x="27538" y="1959123"/>
                    <a:pt x="18399" y="2194560"/>
                  </a:cubicBezTo>
                  <a:cubicBezTo>
                    <a:pt x="9260" y="2429997"/>
                    <a:pt x="12677" y="2512338"/>
                    <a:pt x="22999" y="2743200"/>
                  </a:cubicBezTo>
                  <a:cubicBezTo>
                    <a:pt x="33320" y="2974062"/>
                    <a:pt x="51454" y="3236041"/>
                    <a:pt x="29898" y="3566160"/>
                  </a:cubicBezTo>
                  <a:cubicBezTo>
                    <a:pt x="8342" y="3896279"/>
                    <a:pt x="21616" y="3909904"/>
                    <a:pt x="33923" y="4046220"/>
                  </a:cubicBezTo>
                  <a:cubicBezTo>
                    <a:pt x="46230" y="4182536"/>
                    <a:pt x="43611" y="4629591"/>
                    <a:pt x="40248" y="4800600"/>
                  </a:cubicBezTo>
                  <a:cubicBezTo>
                    <a:pt x="36885" y="4971609"/>
                    <a:pt x="59397" y="5097172"/>
                    <a:pt x="44273" y="5280660"/>
                  </a:cubicBezTo>
                  <a:cubicBezTo>
                    <a:pt x="29148" y="5464148"/>
                    <a:pt x="45241" y="5543870"/>
                    <a:pt x="48297" y="5760720"/>
                  </a:cubicBezTo>
                  <a:cubicBezTo>
                    <a:pt x="51353" y="5977570"/>
                    <a:pt x="10227" y="6370323"/>
                    <a:pt x="57497" y="6858000"/>
                  </a:cubicBezTo>
                </a:path>
              </a:pathLst>
            </a:custGeom>
            <a:noFill/>
            <a:ln w="127000">
              <a:solidFill>
                <a:schemeClr val="bg1">
                  <a:alpha val="4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079217463">
                    <a:custGeom>
                      <a:avLst/>
                      <a:gdLst>
                        <a:gd name="connsiteX0" fmla="*/ 0 w 15240"/>
                        <a:gd name="connsiteY0" fmla="*/ 0 h 2499360"/>
                        <a:gd name="connsiteX1" fmla="*/ 15240 w 15240"/>
                        <a:gd name="connsiteY1" fmla="*/ 2499360 h 24993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240" h="2499360">
                          <a:moveTo>
                            <a:pt x="0" y="0"/>
                          </a:moveTo>
                          <a:lnTo>
                            <a:pt x="15240" y="2499360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643E2C-858F-42FE-9674-7E4470EA015A}"/>
              </a:ext>
            </a:extLst>
          </p:cNvPr>
          <p:cNvGrpSpPr/>
          <p:nvPr/>
        </p:nvGrpSpPr>
        <p:grpSpPr>
          <a:xfrm>
            <a:off x="593461" y="5279836"/>
            <a:ext cx="5244357" cy="3515817"/>
            <a:chOff x="506172" y="5248262"/>
            <a:chExt cx="6180821" cy="4598521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911DE76-DFFB-48DF-88E5-34796F2D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6172" y="5666092"/>
              <a:ext cx="3886612" cy="4180691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CEAD4347-D4A6-4865-8AE4-A273177A0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01894" y="5248262"/>
              <a:ext cx="2985099" cy="3875179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7546178-22C0-4FAA-A56C-DEB14D1795E9}"/>
              </a:ext>
            </a:extLst>
          </p:cNvPr>
          <p:cNvSpPr txBox="1"/>
          <p:nvPr/>
        </p:nvSpPr>
        <p:spPr>
          <a:xfrm>
            <a:off x="1392773" y="975210"/>
            <a:ext cx="44614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7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ea typeface="Andadayglompremium" panose="02000603000000000000" pitchFamily="2" charset="-34"/>
                <a:cs typeface="TH Fah kwang" panose="02000506000000020004" pitchFamily="2" charset="-34"/>
              </a:rPr>
              <a:t>แบบบันทึก</a:t>
            </a:r>
          </a:p>
          <a:p>
            <a:pPr algn="ctr"/>
            <a:r>
              <a:rPr lang="th-TH" sz="54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ea typeface="Andadayglompremium" panose="02000603000000000000" pitchFamily="2" charset="-34"/>
                <a:cs typeface="TH Fah kwang" panose="02000506000000020004" pitchFamily="2" charset="-34"/>
              </a:rPr>
              <a:t>การสอนซ่อมเสริม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67563D7-4C29-43DA-93E7-175B002BF059}"/>
              </a:ext>
            </a:extLst>
          </p:cNvPr>
          <p:cNvSpPr/>
          <p:nvPr/>
        </p:nvSpPr>
        <p:spPr>
          <a:xfrm>
            <a:off x="1066800" y="2963990"/>
            <a:ext cx="5139552" cy="944068"/>
          </a:xfrm>
          <a:prstGeom prst="roundRect">
            <a:avLst>
              <a:gd name="adj" fmla="val 50000"/>
            </a:avLst>
          </a:prstGeom>
          <a:solidFill>
            <a:srgbClr val="F1E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E77699-68B1-4DB0-BE02-BF2FD2D4A3A3}"/>
              </a:ext>
            </a:extLst>
          </p:cNvPr>
          <p:cNvSpPr txBox="1"/>
          <p:nvPr/>
        </p:nvSpPr>
        <p:spPr>
          <a:xfrm>
            <a:off x="1345225" y="3994391"/>
            <a:ext cx="4161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ea typeface="Andadayglompremium" panose="02000603000000000000" pitchFamily="2" charset="-34"/>
                <a:cs typeface="TH Fah kwang" panose="02000506000000020004" pitchFamily="2" charset="-34"/>
              </a:rPr>
              <a:t>ชั้นประถมศึกษาปีที่ .......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071A2C-6B90-42D2-86F5-6449EE6FAC62}"/>
              </a:ext>
            </a:extLst>
          </p:cNvPr>
          <p:cNvSpPr txBox="1"/>
          <p:nvPr/>
        </p:nvSpPr>
        <p:spPr>
          <a:xfrm>
            <a:off x="1523189" y="3067772"/>
            <a:ext cx="446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ea typeface="Andadayglompremium" panose="02000603000000000000" pitchFamily="2" charset="-34"/>
                <a:cs typeface="TH Fah kwang" panose="02000506000000020004" pitchFamily="2" charset="-34"/>
              </a:rPr>
              <a:t>วิชา.....................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825E14B-B247-4EBF-BCD6-1089C4A9E0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47" y="147997"/>
            <a:ext cx="1284378" cy="1284378"/>
          </a:xfrm>
          <a:prstGeom prst="rect">
            <a:avLst/>
          </a:prstGeom>
        </p:spPr>
      </p:pic>
      <p:sp>
        <p:nvSpPr>
          <p:cNvPr id="32" name="TextBox 29">
            <a:extLst>
              <a:ext uri="{FF2B5EF4-FFF2-40B4-BE49-F238E27FC236}">
                <a16:creationId xmlns:a16="http://schemas.microsoft.com/office/drawing/2014/main" id="{2CA69252-1515-415D-B3CE-F1466E7EC2FE}"/>
              </a:ext>
            </a:extLst>
          </p:cNvPr>
          <p:cNvSpPr txBox="1"/>
          <p:nvPr/>
        </p:nvSpPr>
        <p:spPr>
          <a:xfrm>
            <a:off x="629575" y="8731582"/>
            <a:ext cx="6022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ea typeface="Andadayglompremium" panose="02000603000000000000" pitchFamily="2" charset="-34"/>
                <a:cs typeface="TH Fah kwang" panose="02000506000000020004" pitchFamily="2" charset="-34"/>
              </a:rPr>
              <a:t>โรงเรียนคลองห้า(</a:t>
            </a:r>
            <a:r>
              <a:rPr lang="th-TH" sz="3600" b="1" dirty="0" err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ea typeface="Andadayglompremium" panose="02000603000000000000" pitchFamily="2" charset="-34"/>
                <a:cs typeface="TH Fah kwang" panose="02000506000000020004" pitchFamily="2" charset="-34"/>
              </a:rPr>
              <a:t>พฤกษชัฎฯ</a:t>
            </a:r>
            <a:r>
              <a:rPr lang="th-TH" sz="36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ea typeface="Andadayglompremium" panose="02000603000000000000" pitchFamily="2" charset="-34"/>
                <a:cs typeface="TH Fah kwang" panose="02000506000000020004" pitchFamily="2" charset="-34"/>
              </a:rPr>
              <a:t>)</a:t>
            </a:r>
          </a:p>
          <a:p>
            <a:pPr algn="ctr"/>
            <a:r>
              <a:rPr lang="th-TH" sz="24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Fah kwang" panose="02000506000000020004" pitchFamily="2" charset="-34"/>
                <a:ea typeface="Andadayglompremium" panose="02000603000000000000" pitchFamily="2" charset="-34"/>
                <a:cs typeface="TH Fah kwang" panose="02000506000000020004" pitchFamily="2" charset="-34"/>
              </a:rPr>
              <a:t>สำนักงานเขตพื้นที่การศึกษาประถมศึกษาปทุมธานี เขต1</a:t>
            </a:r>
          </a:p>
        </p:txBody>
      </p:sp>
    </p:spTree>
    <p:extLst>
      <p:ext uri="{BB962C8B-B14F-4D97-AF65-F5344CB8AC3E}">
        <p14:creationId xmlns:p14="http://schemas.microsoft.com/office/powerpoint/2010/main" val="644879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28</Words>
  <Application>Microsoft Office PowerPoint</Application>
  <PresentationFormat>กระดาษ A4 (210x297 มม.)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Fah kwang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Chotipak Nakorniam</dc:creator>
  <cp:lastModifiedBy>ปาริชาติ ประเดิมวงศ์</cp:lastModifiedBy>
  <cp:revision>4</cp:revision>
  <dcterms:created xsi:type="dcterms:W3CDTF">2021-11-17T10:56:07Z</dcterms:created>
  <dcterms:modified xsi:type="dcterms:W3CDTF">2022-05-27T07:13:27Z</dcterms:modified>
</cp:coreProperties>
</file>